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4" r:id="rId15"/>
    <p:sldId id="273" r:id="rId16"/>
    <p:sldId id="283" r:id="rId17"/>
    <p:sldId id="276" r:id="rId18"/>
    <p:sldId id="275" r:id="rId19"/>
    <p:sldId id="278" r:id="rId20"/>
    <p:sldId id="279" r:id="rId21"/>
    <p:sldId id="280" r:id="rId22"/>
    <p:sldId id="282" r:id="rId23"/>
    <p:sldId id="281" r:id="rId24"/>
    <p:sldId id="284" r:id="rId25"/>
    <p:sldId id="285" r:id="rId26"/>
    <p:sldId id="287" r:id="rId27"/>
    <p:sldId id="286" r:id="rId28"/>
    <p:sldId id="288" r:id="rId29"/>
    <p:sldId id="289" r:id="rId30"/>
    <p:sldId id="290" r:id="rId31"/>
    <p:sldId id="291" r:id="rId32"/>
    <p:sldId id="292" r:id="rId33"/>
    <p:sldId id="293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765E6-5F71-4B0A-81F2-070CDA5FA423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56E85DC-71AA-4666-A9EE-BE23DC8AD2EE}">
      <dgm:prSet phldrT="[Text]"/>
      <dgm:spPr/>
      <dgm:t>
        <a:bodyPr/>
        <a:lstStyle/>
        <a:p>
          <a:r>
            <a:rPr lang="en-US" dirty="0"/>
            <a:t>Identifying needs</a:t>
          </a:r>
        </a:p>
      </dgm:t>
    </dgm:pt>
    <dgm:pt modelId="{358D859E-7043-4D00-AB7C-6310B4B6B6F8}" type="parTrans" cxnId="{FCE807C8-7227-44BE-95F5-F37A0792C5C6}">
      <dgm:prSet/>
      <dgm:spPr/>
      <dgm:t>
        <a:bodyPr/>
        <a:lstStyle/>
        <a:p>
          <a:endParaRPr lang="en-US"/>
        </a:p>
      </dgm:t>
    </dgm:pt>
    <dgm:pt modelId="{0F861944-4D22-47C7-90E3-21FF7199F8FE}" type="sibTrans" cxnId="{FCE807C8-7227-44BE-95F5-F37A0792C5C6}">
      <dgm:prSet/>
      <dgm:spPr/>
      <dgm:t>
        <a:bodyPr/>
        <a:lstStyle/>
        <a:p>
          <a:endParaRPr lang="en-US"/>
        </a:p>
      </dgm:t>
    </dgm:pt>
    <dgm:pt modelId="{30F3FA40-A736-4A49-ACDC-C9BECDA3C5D4}">
      <dgm:prSet phldrT="[Text]"/>
      <dgm:spPr/>
      <dgm:t>
        <a:bodyPr/>
        <a:lstStyle/>
        <a:p>
          <a:r>
            <a:rPr lang="en-US" dirty="0"/>
            <a:t>Matching treatments &amp; intervention</a:t>
          </a:r>
        </a:p>
      </dgm:t>
    </dgm:pt>
    <dgm:pt modelId="{8B96D63B-D640-4FDC-91B9-22DFEC6D4699}" type="parTrans" cxnId="{71AD5D52-A528-4473-84A2-3660A5D3D23B}">
      <dgm:prSet/>
      <dgm:spPr/>
      <dgm:t>
        <a:bodyPr/>
        <a:lstStyle/>
        <a:p>
          <a:endParaRPr lang="en-US"/>
        </a:p>
      </dgm:t>
    </dgm:pt>
    <dgm:pt modelId="{590527FA-4CD2-498E-8B7B-FBDA8D92A406}" type="sibTrans" cxnId="{71AD5D52-A528-4473-84A2-3660A5D3D23B}">
      <dgm:prSet/>
      <dgm:spPr/>
      <dgm:t>
        <a:bodyPr/>
        <a:lstStyle/>
        <a:p>
          <a:endParaRPr lang="en-US"/>
        </a:p>
      </dgm:t>
    </dgm:pt>
    <dgm:pt modelId="{D1C260F4-49A4-4DBD-8178-C5A1B31FC874}">
      <dgm:prSet phldrT="[Text]"/>
      <dgm:spPr/>
      <dgm:t>
        <a:bodyPr/>
        <a:lstStyle/>
        <a:p>
          <a:r>
            <a:rPr lang="en-US" dirty="0"/>
            <a:t>Measuring outcomes &amp; effectiveness</a:t>
          </a:r>
        </a:p>
      </dgm:t>
    </dgm:pt>
    <dgm:pt modelId="{FAE0298F-CB5B-42B6-8F2E-1319F10F3EE9}" type="parTrans" cxnId="{8D496D6A-A13D-4226-AC87-099FC6422924}">
      <dgm:prSet/>
      <dgm:spPr/>
      <dgm:t>
        <a:bodyPr/>
        <a:lstStyle/>
        <a:p>
          <a:endParaRPr lang="en-US"/>
        </a:p>
      </dgm:t>
    </dgm:pt>
    <dgm:pt modelId="{6A8BAB5D-8B1A-49D0-8356-52CDB26E764F}" type="sibTrans" cxnId="{8D496D6A-A13D-4226-AC87-099FC6422924}">
      <dgm:prSet/>
      <dgm:spPr/>
      <dgm:t>
        <a:bodyPr/>
        <a:lstStyle/>
        <a:p>
          <a:endParaRPr lang="en-US"/>
        </a:p>
      </dgm:t>
    </dgm:pt>
    <dgm:pt modelId="{7E666409-EBDD-45F2-85DF-8930B8F2995F}">
      <dgm:prSet phldrT="[Text]"/>
      <dgm:spPr/>
      <dgm:t>
        <a:bodyPr/>
        <a:lstStyle/>
        <a:p>
          <a:r>
            <a:rPr lang="en-US" dirty="0"/>
            <a:t>Setting priorities</a:t>
          </a:r>
        </a:p>
      </dgm:t>
    </dgm:pt>
    <dgm:pt modelId="{CBCE2B57-0C47-4880-AE6D-6D65D6B5B120}" type="parTrans" cxnId="{96697BC1-D4D5-4E5D-915B-B53129C408B1}">
      <dgm:prSet/>
      <dgm:spPr/>
      <dgm:t>
        <a:bodyPr/>
        <a:lstStyle/>
        <a:p>
          <a:endParaRPr lang="en-US"/>
        </a:p>
      </dgm:t>
    </dgm:pt>
    <dgm:pt modelId="{5F2315F5-A012-4B67-8083-7B2013B74980}" type="sibTrans" cxnId="{96697BC1-D4D5-4E5D-915B-B53129C408B1}">
      <dgm:prSet/>
      <dgm:spPr/>
      <dgm:t>
        <a:bodyPr/>
        <a:lstStyle/>
        <a:p>
          <a:endParaRPr lang="en-US"/>
        </a:p>
      </dgm:t>
    </dgm:pt>
    <dgm:pt modelId="{10967935-14C1-4ED6-98DB-FB655183B8CB}">
      <dgm:prSet phldrT="[Text]"/>
      <dgm:spPr/>
      <dgm:t>
        <a:bodyPr/>
        <a:lstStyle/>
        <a:p>
          <a:r>
            <a:rPr lang="en-US" dirty="0"/>
            <a:t>Allocating resources</a:t>
          </a:r>
        </a:p>
      </dgm:t>
    </dgm:pt>
    <dgm:pt modelId="{FF5C45C5-9708-40F4-AA45-B339F7B8436C}" type="parTrans" cxnId="{834D5EC9-D564-4B2A-BA40-EAE6D5ADD266}">
      <dgm:prSet/>
      <dgm:spPr/>
      <dgm:t>
        <a:bodyPr/>
        <a:lstStyle/>
        <a:p>
          <a:endParaRPr lang="en-US"/>
        </a:p>
      </dgm:t>
    </dgm:pt>
    <dgm:pt modelId="{7D615C49-CB3D-436C-85A2-955BC27C7564}" type="sibTrans" cxnId="{834D5EC9-D564-4B2A-BA40-EAE6D5ADD266}">
      <dgm:prSet/>
      <dgm:spPr/>
      <dgm:t>
        <a:bodyPr/>
        <a:lstStyle/>
        <a:p>
          <a:endParaRPr lang="en-US"/>
        </a:p>
      </dgm:t>
    </dgm:pt>
    <dgm:pt modelId="{1D70C8BC-6132-46D2-970F-8B2675A31B35}" type="pres">
      <dgm:prSet presAssocID="{C4E765E6-5F71-4B0A-81F2-070CDA5FA4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F912EA-B531-4F56-9A8E-E5AB48266D03}" type="pres">
      <dgm:prSet presAssocID="{356E85DC-71AA-4666-A9EE-BE23DC8AD2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C8578-6C71-4163-84B1-A8A7AB84DD92}" type="pres">
      <dgm:prSet presAssocID="{0F861944-4D22-47C7-90E3-21FF7199F8FE}" presName="sibTrans" presStyleCnt="0"/>
      <dgm:spPr/>
    </dgm:pt>
    <dgm:pt modelId="{27FAE49D-230D-4759-85E3-B0F2FE465A94}" type="pres">
      <dgm:prSet presAssocID="{30F3FA40-A736-4A49-ACDC-C9BECDA3C5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BF5F3-1184-4708-B72F-597F70351D58}" type="pres">
      <dgm:prSet presAssocID="{590527FA-4CD2-498E-8B7B-FBDA8D92A406}" presName="sibTrans" presStyleCnt="0"/>
      <dgm:spPr/>
    </dgm:pt>
    <dgm:pt modelId="{ECE3EFAF-9B52-48BE-A961-1406D86D48B7}" type="pres">
      <dgm:prSet presAssocID="{D1C260F4-49A4-4DBD-8178-C5A1B31FC87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D7D15-FBCD-4B66-A3D6-499739BE4A4C}" type="pres">
      <dgm:prSet presAssocID="{6A8BAB5D-8B1A-49D0-8356-52CDB26E764F}" presName="sibTrans" presStyleCnt="0"/>
      <dgm:spPr/>
    </dgm:pt>
    <dgm:pt modelId="{366F9DF6-731B-4B2E-9976-00F244085E8E}" type="pres">
      <dgm:prSet presAssocID="{7E666409-EBDD-45F2-85DF-8930B8F2995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6F3B7-ECA9-45BA-8693-9BB6C3FD0191}" type="pres">
      <dgm:prSet presAssocID="{5F2315F5-A012-4B67-8083-7B2013B74980}" presName="sibTrans" presStyleCnt="0"/>
      <dgm:spPr/>
    </dgm:pt>
    <dgm:pt modelId="{E5207338-CC3B-4C7C-A0C3-D716AD18AD5F}" type="pres">
      <dgm:prSet presAssocID="{10967935-14C1-4ED6-98DB-FB655183B8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AD5D52-A528-4473-84A2-3660A5D3D23B}" srcId="{C4E765E6-5F71-4B0A-81F2-070CDA5FA423}" destId="{30F3FA40-A736-4A49-ACDC-C9BECDA3C5D4}" srcOrd="1" destOrd="0" parTransId="{8B96D63B-D640-4FDC-91B9-22DFEC6D4699}" sibTransId="{590527FA-4CD2-498E-8B7B-FBDA8D92A406}"/>
    <dgm:cxn modelId="{A8AC6D63-79DF-4A02-8717-380278A476D8}" type="presOf" srcId="{7E666409-EBDD-45F2-85DF-8930B8F2995F}" destId="{366F9DF6-731B-4B2E-9976-00F244085E8E}" srcOrd="0" destOrd="0" presId="urn:microsoft.com/office/officeart/2005/8/layout/default#1"/>
    <dgm:cxn modelId="{63D7EEC8-C8AC-4974-BA9A-2BAE40F20849}" type="presOf" srcId="{D1C260F4-49A4-4DBD-8178-C5A1B31FC874}" destId="{ECE3EFAF-9B52-48BE-A961-1406D86D48B7}" srcOrd="0" destOrd="0" presId="urn:microsoft.com/office/officeart/2005/8/layout/default#1"/>
    <dgm:cxn modelId="{0710073F-07F2-4EF3-9EBD-E5275C4C075E}" type="presOf" srcId="{30F3FA40-A736-4A49-ACDC-C9BECDA3C5D4}" destId="{27FAE49D-230D-4759-85E3-B0F2FE465A94}" srcOrd="0" destOrd="0" presId="urn:microsoft.com/office/officeart/2005/8/layout/default#1"/>
    <dgm:cxn modelId="{FCE807C8-7227-44BE-95F5-F37A0792C5C6}" srcId="{C4E765E6-5F71-4B0A-81F2-070CDA5FA423}" destId="{356E85DC-71AA-4666-A9EE-BE23DC8AD2EE}" srcOrd="0" destOrd="0" parTransId="{358D859E-7043-4D00-AB7C-6310B4B6B6F8}" sibTransId="{0F861944-4D22-47C7-90E3-21FF7199F8FE}"/>
    <dgm:cxn modelId="{1D185528-BAA0-42FD-9774-D4ADE97A8FC5}" type="presOf" srcId="{356E85DC-71AA-4666-A9EE-BE23DC8AD2EE}" destId="{0DF912EA-B531-4F56-9A8E-E5AB48266D03}" srcOrd="0" destOrd="0" presId="urn:microsoft.com/office/officeart/2005/8/layout/default#1"/>
    <dgm:cxn modelId="{96697BC1-D4D5-4E5D-915B-B53129C408B1}" srcId="{C4E765E6-5F71-4B0A-81F2-070CDA5FA423}" destId="{7E666409-EBDD-45F2-85DF-8930B8F2995F}" srcOrd="3" destOrd="0" parTransId="{CBCE2B57-0C47-4880-AE6D-6D65D6B5B120}" sibTransId="{5F2315F5-A012-4B67-8083-7B2013B74980}"/>
    <dgm:cxn modelId="{07FE956D-65A8-4014-9C18-D792D4F122C6}" type="presOf" srcId="{C4E765E6-5F71-4B0A-81F2-070CDA5FA423}" destId="{1D70C8BC-6132-46D2-970F-8B2675A31B35}" srcOrd="0" destOrd="0" presId="urn:microsoft.com/office/officeart/2005/8/layout/default#1"/>
    <dgm:cxn modelId="{0E01EBEF-217B-4F5D-BE88-6C163F83B3F8}" type="presOf" srcId="{10967935-14C1-4ED6-98DB-FB655183B8CB}" destId="{E5207338-CC3B-4C7C-A0C3-D716AD18AD5F}" srcOrd="0" destOrd="0" presId="urn:microsoft.com/office/officeart/2005/8/layout/default#1"/>
    <dgm:cxn modelId="{8D496D6A-A13D-4226-AC87-099FC6422924}" srcId="{C4E765E6-5F71-4B0A-81F2-070CDA5FA423}" destId="{D1C260F4-49A4-4DBD-8178-C5A1B31FC874}" srcOrd="2" destOrd="0" parTransId="{FAE0298F-CB5B-42B6-8F2E-1319F10F3EE9}" sibTransId="{6A8BAB5D-8B1A-49D0-8356-52CDB26E764F}"/>
    <dgm:cxn modelId="{834D5EC9-D564-4B2A-BA40-EAE6D5ADD266}" srcId="{C4E765E6-5F71-4B0A-81F2-070CDA5FA423}" destId="{10967935-14C1-4ED6-98DB-FB655183B8CB}" srcOrd="4" destOrd="0" parTransId="{FF5C45C5-9708-40F4-AA45-B339F7B8436C}" sibTransId="{7D615C49-CB3D-436C-85A2-955BC27C7564}"/>
    <dgm:cxn modelId="{0F0FCAB0-0B08-4920-8073-58B01DF45015}" type="presParOf" srcId="{1D70C8BC-6132-46D2-970F-8B2675A31B35}" destId="{0DF912EA-B531-4F56-9A8E-E5AB48266D03}" srcOrd="0" destOrd="0" presId="urn:microsoft.com/office/officeart/2005/8/layout/default#1"/>
    <dgm:cxn modelId="{E11CC815-56B9-442B-8F59-983C8BFD840C}" type="presParOf" srcId="{1D70C8BC-6132-46D2-970F-8B2675A31B35}" destId="{7C1C8578-6C71-4163-84B1-A8A7AB84DD92}" srcOrd="1" destOrd="0" presId="urn:microsoft.com/office/officeart/2005/8/layout/default#1"/>
    <dgm:cxn modelId="{FAF915E4-81A8-4DB5-95B2-87911A52DF5A}" type="presParOf" srcId="{1D70C8BC-6132-46D2-970F-8B2675A31B35}" destId="{27FAE49D-230D-4759-85E3-B0F2FE465A94}" srcOrd="2" destOrd="0" presId="urn:microsoft.com/office/officeart/2005/8/layout/default#1"/>
    <dgm:cxn modelId="{098BAFD3-0FDF-4C98-9B84-FDAB194FEE65}" type="presParOf" srcId="{1D70C8BC-6132-46D2-970F-8B2675A31B35}" destId="{D62BF5F3-1184-4708-B72F-597F70351D58}" srcOrd="3" destOrd="0" presId="urn:microsoft.com/office/officeart/2005/8/layout/default#1"/>
    <dgm:cxn modelId="{977E31AF-1466-4F91-BD57-92A1745E6D10}" type="presParOf" srcId="{1D70C8BC-6132-46D2-970F-8B2675A31B35}" destId="{ECE3EFAF-9B52-48BE-A961-1406D86D48B7}" srcOrd="4" destOrd="0" presId="urn:microsoft.com/office/officeart/2005/8/layout/default#1"/>
    <dgm:cxn modelId="{33080E74-B76B-4D6D-993A-0AB868D73549}" type="presParOf" srcId="{1D70C8BC-6132-46D2-970F-8B2675A31B35}" destId="{A8BD7D15-FBCD-4B66-A3D6-499739BE4A4C}" srcOrd="5" destOrd="0" presId="urn:microsoft.com/office/officeart/2005/8/layout/default#1"/>
    <dgm:cxn modelId="{A3FB063C-27AD-4E7F-A33E-8079E3C2CA69}" type="presParOf" srcId="{1D70C8BC-6132-46D2-970F-8B2675A31B35}" destId="{366F9DF6-731B-4B2E-9976-00F244085E8E}" srcOrd="6" destOrd="0" presId="urn:microsoft.com/office/officeart/2005/8/layout/default#1"/>
    <dgm:cxn modelId="{53D18B35-C074-4B4F-AA4B-C5A73B653EF2}" type="presParOf" srcId="{1D70C8BC-6132-46D2-970F-8B2675A31B35}" destId="{65F6F3B7-ECA9-45BA-8693-9BB6C3FD0191}" srcOrd="7" destOrd="0" presId="urn:microsoft.com/office/officeart/2005/8/layout/default#1"/>
    <dgm:cxn modelId="{98791001-1DFD-40E4-88CA-97CC2DFFB491}" type="presParOf" srcId="{1D70C8BC-6132-46D2-970F-8B2675A31B35}" destId="{E5207338-CC3B-4C7C-A0C3-D716AD18AD5F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B5B0D4-8479-43F2-8426-DC203A1A267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78B9AE-CAB2-442D-B504-8DD171136777}">
      <dgm:prSet phldrT="[Text]"/>
      <dgm:spPr/>
      <dgm:t>
        <a:bodyPr/>
        <a:lstStyle/>
        <a:p>
          <a:r>
            <a:rPr lang="en-US" dirty="0"/>
            <a:t>Patient's need </a:t>
          </a:r>
        </a:p>
      </dgm:t>
    </dgm:pt>
    <dgm:pt modelId="{9E316084-E934-4F21-9D63-26CB92F02E77}" type="parTrans" cxnId="{8B51D4FC-6CCF-4E8A-8505-64B38A8CD22C}">
      <dgm:prSet/>
      <dgm:spPr/>
      <dgm:t>
        <a:bodyPr/>
        <a:lstStyle/>
        <a:p>
          <a:endParaRPr lang="en-US"/>
        </a:p>
      </dgm:t>
    </dgm:pt>
    <dgm:pt modelId="{20DB4258-593F-4D52-85FC-384A608EBFA2}" type="sibTrans" cxnId="{8B51D4FC-6CCF-4E8A-8505-64B38A8CD22C}">
      <dgm:prSet/>
      <dgm:spPr/>
      <dgm:t>
        <a:bodyPr/>
        <a:lstStyle/>
        <a:p>
          <a:endParaRPr lang="en-US"/>
        </a:p>
      </dgm:t>
    </dgm:pt>
    <dgm:pt modelId="{D2408B90-F33D-4A51-A5B7-D47C3B1A895D}">
      <dgm:prSet phldrT="[Text]"/>
      <dgm:spPr/>
      <dgm:t>
        <a:bodyPr/>
        <a:lstStyle/>
        <a:p>
          <a:r>
            <a:rPr lang="en-US" dirty="0"/>
            <a:t>Level of care</a:t>
          </a:r>
        </a:p>
      </dgm:t>
    </dgm:pt>
    <dgm:pt modelId="{8BA7E60C-B13A-43A3-9C67-2AB84C7EC193}" type="parTrans" cxnId="{CB23E21E-E270-423A-A282-17841CE26724}">
      <dgm:prSet/>
      <dgm:spPr/>
      <dgm:t>
        <a:bodyPr/>
        <a:lstStyle/>
        <a:p>
          <a:endParaRPr lang="en-US"/>
        </a:p>
      </dgm:t>
    </dgm:pt>
    <dgm:pt modelId="{1D63776E-4B19-4E73-93C8-5E691C9D45AB}" type="sibTrans" cxnId="{CB23E21E-E270-423A-A282-17841CE26724}">
      <dgm:prSet/>
      <dgm:spPr/>
      <dgm:t>
        <a:bodyPr/>
        <a:lstStyle/>
        <a:p>
          <a:endParaRPr lang="en-US"/>
        </a:p>
      </dgm:t>
    </dgm:pt>
    <dgm:pt modelId="{974C9BA7-51F3-4ABE-98BE-CC2A2A167537}">
      <dgm:prSet phldrT="[Text]"/>
      <dgm:spPr/>
      <dgm:t>
        <a:bodyPr/>
        <a:lstStyle/>
        <a:p>
          <a:r>
            <a:rPr lang="en-US" dirty="0"/>
            <a:t>Length of hospitalization </a:t>
          </a:r>
        </a:p>
      </dgm:t>
    </dgm:pt>
    <dgm:pt modelId="{0A3035AB-8C97-4BEA-A403-0E1DDAAB1601}" type="parTrans" cxnId="{0E53DD1D-7F92-43A5-BBEA-A98F499F286C}">
      <dgm:prSet/>
      <dgm:spPr/>
      <dgm:t>
        <a:bodyPr/>
        <a:lstStyle/>
        <a:p>
          <a:endParaRPr lang="en-US"/>
        </a:p>
      </dgm:t>
    </dgm:pt>
    <dgm:pt modelId="{B8B2DAC4-D3E2-4D2B-A863-139A8C7ADCCD}" type="sibTrans" cxnId="{0E53DD1D-7F92-43A5-BBEA-A98F499F286C}">
      <dgm:prSet/>
      <dgm:spPr/>
      <dgm:t>
        <a:bodyPr/>
        <a:lstStyle/>
        <a:p>
          <a:endParaRPr lang="en-US"/>
        </a:p>
      </dgm:t>
    </dgm:pt>
    <dgm:pt modelId="{D6127AF0-9BE5-46EE-9691-91853C756207}">
      <dgm:prSet phldrT="[Text]"/>
      <dgm:spPr/>
      <dgm:t>
        <a:bodyPr/>
        <a:lstStyle/>
        <a:p>
          <a:r>
            <a:rPr lang="en-US" dirty="0"/>
            <a:t>Receipt of disability benefits</a:t>
          </a:r>
        </a:p>
      </dgm:t>
    </dgm:pt>
    <dgm:pt modelId="{5BD4CFE3-863E-4290-86BE-EF10A90D121B}" type="parTrans" cxnId="{29FEBE30-187A-4C15-AC7C-B9F0D01B798A}">
      <dgm:prSet/>
      <dgm:spPr/>
      <dgm:t>
        <a:bodyPr/>
        <a:lstStyle/>
        <a:p>
          <a:endParaRPr lang="en-US"/>
        </a:p>
      </dgm:t>
    </dgm:pt>
    <dgm:pt modelId="{85D46BD9-1E37-4D3A-98B8-5DF9A56DC5C5}" type="sibTrans" cxnId="{29FEBE30-187A-4C15-AC7C-B9F0D01B798A}">
      <dgm:prSet/>
      <dgm:spPr/>
      <dgm:t>
        <a:bodyPr/>
        <a:lstStyle/>
        <a:p>
          <a:endParaRPr lang="en-US"/>
        </a:p>
      </dgm:t>
    </dgm:pt>
    <dgm:pt modelId="{FF88ED33-BA77-42B1-8C9E-FCA37C2530CC}">
      <dgm:prSet phldrT="[Text]"/>
      <dgm:spPr/>
      <dgm:t>
        <a:bodyPr/>
        <a:lstStyle/>
        <a:p>
          <a:r>
            <a:rPr lang="en-US" dirty="0"/>
            <a:t>Outcome of the condition</a:t>
          </a:r>
        </a:p>
      </dgm:t>
    </dgm:pt>
    <dgm:pt modelId="{267DCF32-3BA7-4E94-AF59-FF9F6FA850DC}" type="parTrans" cxnId="{1795CF1A-C673-4EDA-BA6A-C4C709EC9ADD}">
      <dgm:prSet/>
      <dgm:spPr/>
      <dgm:t>
        <a:bodyPr/>
        <a:lstStyle/>
        <a:p>
          <a:endParaRPr lang="en-US"/>
        </a:p>
      </dgm:t>
    </dgm:pt>
    <dgm:pt modelId="{FEE993C8-530D-4C9C-96CB-F8E3502FF599}" type="sibTrans" cxnId="{1795CF1A-C673-4EDA-BA6A-C4C709EC9ADD}">
      <dgm:prSet/>
      <dgm:spPr/>
      <dgm:t>
        <a:bodyPr/>
        <a:lstStyle/>
        <a:p>
          <a:endParaRPr lang="en-US"/>
        </a:p>
      </dgm:t>
    </dgm:pt>
    <dgm:pt modelId="{A008103D-D834-4C47-B8DC-C8754B198874}">
      <dgm:prSet phldrT="[Text]"/>
      <dgm:spPr/>
      <dgm:t>
        <a:bodyPr/>
        <a:lstStyle/>
        <a:p>
          <a:r>
            <a:rPr lang="en-US" dirty="0"/>
            <a:t>Work performance &amp; social </a:t>
          </a:r>
          <a:r>
            <a:rPr lang="en-US" dirty="0" err="1"/>
            <a:t>integeration</a:t>
          </a:r>
          <a:r>
            <a:rPr lang="en-US" dirty="0"/>
            <a:t> </a:t>
          </a:r>
        </a:p>
      </dgm:t>
    </dgm:pt>
    <dgm:pt modelId="{18788FCA-A321-42C9-921F-414373B6F54C}" type="parTrans" cxnId="{74F612CF-EC67-4C92-817A-524483933585}">
      <dgm:prSet/>
      <dgm:spPr/>
      <dgm:t>
        <a:bodyPr/>
        <a:lstStyle/>
        <a:p>
          <a:endParaRPr lang="en-US"/>
        </a:p>
      </dgm:t>
    </dgm:pt>
    <dgm:pt modelId="{1DDE124F-0E17-427D-91E5-519B348FCC27}" type="sibTrans" cxnId="{74F612CF-EC67-4C92-817A-524483933585}">
      <dgm:prSet/>
      <dgm:spPr/>
      <dgm:t>
        <a:bodyPr/>
        <a:lstStyle/>
        <a:p>
          <a:endParaRPr lang="en-US"/>
        </a:p>
      </dgm:t>
    </dgm:pt>
    <dgm:pt modelId="{29C80963-F5C8-408E-8081-DDB293EBAFF5}" type="pres">
      <dgm:prSet presAssocID="{97B5B0D4-8479-43F2-8426-DC203A1A267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D72EEF3-4152-4440-974F-85558164A91F}" type="pres">
      <dgm:prSet presAssocID="{3778B9AE-CAB2-442D-B504-8DD171136777}" presName="vertOne" presStyleCnt="0"/>
      <dgm:spPr/>
    </dgm:pt>
    <dgm:pt modelId="{70FB6BD2-1E11-401C-A7EC-BD8AFF68AF58}" type="pres">
      <dgm:prSet presAssocID="{3778B9AE-CAB2-442D-B504-8DD17113677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2CC697-3831-403B-A674-DAC0164563A5}" type="pres">
      <dgm:prSet presAssocID="{3778B9AE-CAB2-442D-B504-8DD171136777}" presName="parTransOne" presStyleCnt="0"/>
      <dgm:spPr/>
    </dgm:pt>
    <dgm:pt modelId="{AB306896-B94F-4D88-95AC-FC26807FF989}" type="pres">
      <dgm:prSet presAssocID="{3778B9AE-CAB2-442D-B504-8DD171136777}" presName="horzOne" presStyleCnt="0"/>
      <dgm:spPr/>
    </dgm:pt>
    <dgm:pt modelId="{F2F80FDB-7B46-43AA-82DF-5983D4A81EA3}" type="pres">
      <dgm:prSet presAssocID="{D2408B90-F33D-4A51-A5B7-D47C3B1A895D}" presName="vertTwo" presStyleCnt="0"/>
      <dgm:spPr/>
    </dgm:pt>
    <dgm:pt modelId="{8F1CD4F4-3CFD-4DF5-9CFC-DB6AF5D6474E}" type="pres">
      <dgm:prSet presAssocID="{D2408B90-F33D-4A51-A5B7-D47C3B1A895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2E22BF-97F2-4970-8B02-45F2F5ECB968}" type="pres">
      <dgm:prSet presAssocID="{D2408B90-F33D-4A51-A5B7-D47C3B1A895D}" presName="parTransTwo" presStyleCnt="0"/>
      <dgm:spPr/>
    </dgm:pt>
    <dgm:pt modelId="{FE06E2D1-9C2E-4C4B-8F34-BB0631792EAF}" type="pres">
      <dgm:prSet presAssocID="{D2408B90-F33D-4A51-A5B7-D47C3B1A895D}" presName="horzTwo" presStyleCnt="0"/>
      <dgm:spPr/>
    </dgm:pt>
    <dgm:pt modelId="{17DC0248-00DA-4BE5-B7D3-9CDB741D753E}" type="pres">
      <dgm:prSet presAssocID="{974C9BA7-51F3-4ABE-98BE-CC2A2A167537}" presName="vertThree" presStyleCnt="0"/>
      <dgm:spPr/>
    </dgm:pt>
    <dgm:pt modelId="{7088F94A-8614-48E8-843A-9408C25FE1DA}" type="pres">
      <dgm:prSet presAssocID="{974C9BA7-51F3-4ABE-98BE-CC2A2A167537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1174B7-14CB-4FEC-A760-C647005B7BB9}" type="pres">
      <dgm:prSet presAssocID="{974C9BA7-51F3-4ABE-98BE-CC2A2A167537}" presName="horzThree" presStyleCnt="0"/>
      <dgm:spPr/>
    </dgm:pt>
    <dgm:pt modelId="{07C42B91-E4CE-405A-BD92-F7B087277170}" type="pres">
      <dgm:prSet presAssocID="{B8B2DAC4-D3E2-4D2B-A863-139A8C7ADCCD}" presName="sibSpaceThree" presStyleCnt="0"/>
      <dgm:spPr/>
    </dgm:pt>
    <dgm:pt modelId="{866DDEAE-6D8F-4739-A357-0E955B286DED}" type="pres">
      <dgm:prSet presAssocID="{D6127AF0-9BE5-46EE-9691-91853C756207}" presName="vertThree" presStyleCnt="0"/>
      <dgm:spPr/>
    </dgm:pt>
    <dgm:pt modelId="{AC473323-D5A5-4D31-B563-6229EC936AF3}" type="pres">
      <dgm:prSet presAssocID="{D6127AF0-9BE5-46EE-9691-91853C756207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6E2AAB-942E-4AC3-A716-90D455282F95}" type="pres">
      <dgm:prSet presAssocID="{D6127AF0-9BE5-46EE-9691-91853C756207}" presName="horzThree" presStyleCnt="0"/>
      <dgm:spPr/>
    </dgm:pt>
    <dgm:pt modelId="{3C1ECC72-ECA8-48B6-A77D-F15184B40D75}" type="pres">
      <dgm:prSet presAssocID="{1D63776E-4B19-4E73-93C8-5E691C9D45AB}" presName="sibSpaceTwo" presStyleCnt="0"/>
      <dgm:spPr/>
    </dgm:pt>
    <dgm:pt modelId="{CD7DDC41-012D-428D-93AC-7D93A173DF2A}" type="pres">
      <dgm:prSet presAssocID="{FF88ED33-BA77-42B1-8C9E-FCA37C2530CC}" presName="vertTwo" presStyleCnt="0"/>
      <dgm:spPr/>
    </dgm:pt>
    <dgm:pt modelId="{C6F3F7C1-6120-4435-A6F6-90B6067AF10A}" type="pres">
      <dgm:prSet presAssocID="{FF88ED33-BA77-42B1-8C9E-FCA37C2530C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893A5F-99DB-41D5-8632-57B1C38FBA40}" type="pres">
      <dgm:prSet presAssocID="{FF88ED33-BA77-42B1-8C9E-FCA37C2530CC}" presName="parTransTwo" presStyleCnt="0"/>
      <dgm:spPr/>
    </dgm:pt>
    <dgm:pt modelId="{3950B9D6-B115-4277-B6E6-BE3FE418C467}" type="pres">
      <dgm:prSet presAssocID="{FF88ED33-BA77-42B1-8C9E-FCA37C2530CC}" presName="horzTwo" presStyleCnt="0"/>
      <dgm:spPr/>
    </dgm:pt>
    <dgm:pt modelId="{E06A0E55-8505-4199-9D16-E504F0701FEE}" type="pres">
      <dgm:prSet presAssocID="{A008103D-D834-4C47-B8DC-C8754B198874}" presName="vertThree" presStyleCnt="0"/>
      <dgm:spPr/>
    </dgm:pt>
    <dgm:pt modelId="{4CB88BF6-EBE7-46CA-9A1D-86FEC38136BB}" type="pres">
      <dgm:prSet presAssocID="{A008103D-D834-4C47-B8DC-C8754B198874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04A2C1-8620-43F7-A635-E3FAF6404DAD}" type="pres">
      <dgm:prSet presAssocID="{A008103D-D834-4C47-B8DC-C8754B198874}" presName="horzThree" presStyleCnt="0"/>
      <dgm:spPr/>
    </dgm:pt>
  </dgm:ptLst>
  <dgm:cxnLst>
    <dgm:cxn modelId="{77B5F322-A726-43D2-833B-2B9B89C6C112}" type="presOf" srcId="{97B5B0D4-8479-43F2-8426-DC203A1A2673}" destId="{29C80963-F5C8-408E-8081-DDB293EBAFF5}" srcOrd="0" destOrd="0" presId="urn:microsoft.com/office/officeart/2005/8/layout/hierarchy4"/>
    <dgm:cxn modelId="{29FEBE30-187A-4C15-AC7C-B9F0D01B798A}" srcId="{D2408B90-F33D-4A51-A5B7-D47C3B1A895D}" destId="{D6127AF0-9BE5-46EE-9691-91853C756207}" srcOrd="1" destOrd="0" parTransId="{5BD4CFE3-863E-4290-86BE-EF10A90D121B}" sibTransId="{85D46BD9-1E37-4D3A-98B8-5DF9A56DC5C5}"/>
    <dgm:cxn modelId="{28D4FBFD-0721-4292-8234-472581067032}" type="presOf" srcId="{D2408B90-F33D-4A51-A5B7-D47C3B1A895D}" destId="{8F1CD4F4-3CFD-4DF5-9CFC-DB6AF5D6474E}" srcOrd="0" destOrd="0" presId="urn:microsoft.com/office/officeart/2005/8/layout/hierarchy4"/>
    <dgm:cxn modelId="{44EA5CB6-A7DC-4FDF-A1F5-9EE40EC7CC95}" type="presOf" srcId="{D6127AF0-9BE5-46EE-9691-91853C756207}" destId="{AC473323-D5A5-4D31-B563-6229EC936AF3}" srcOrd="0" destOrd="0" presId="urn:microsoft.com/office/officeart/2005/8/layout/hierarchy4"/>
    <dgm:cxn modelId="{6BE85080-72E5-4ADF-A0E7-DAD2A5883770}" type="presOf" srcId="{FF88ED33-BA77-42B1-8C9E-FCA37C2530CC}" destId="{C6F3F7C1-6120-4435-A6F6-90B6067AF10A}" srcOrd="0" destOrd="0" presId="urn:microsoft.com/office/officeart/2005/8/layout/hierarchy4"/>
    <dgm:cxn modelId="{0B92D42F-B904-4F21-965D-8EC41F20E4EC}" type="presOf" srcId="{974C9BA7-51F3-4ABE-98BE-CC2A2A167537}" destId="{7088F94A-8614-48E8-843A-9408C25FE1DA}" srcOrd="0" destOrd="0" presId="urn:microsoft.com/office/officeart/2005/8/layout/hierarchy4"/>
    <dgm:cxn modelId="{174D94B9-6AFE-418E-901F-1D4BFC59492D}" type="presOf" srcId="{3778B9AE-CAB2-442D-B504-8DD171136777}" destId="{70FB6BD2-1E11-401C-A7EC-BD8AFF68AF58}" srcOrd="0" destOrd="0" presId="urn:microsoft.com/office/officeart/2005/8/layout/hierarchy4"/>
    <dgm:cxn modelId="{CB23E21E-E270-423A-A282-17841CE26724}" srcId="{3778B9AE-CAB2-442D-B504-8DD171136777}" destId="{D2408B90-F33D-4A51-A5B7-D47C3B1A895D}" srcOrd="0" destOrd="0" parTransId="{8BA7E60C-B13A-43A3-9C67-2AB84C7EC193}" sibTransId="{1D63776E-4B19-4E73-93C8-5E691C9D45AB}"/>
    <dgm:cxn modelId="{402F2003-25A1-42FF-8728-5802054A8DFA}" type="presOf" srcId="{A008103D-D834-4C47-B8DC-C8754B198874}" destId="{4CB88BF6-EBE7-46CA-9A1D-86FEC38136BB}" srcOrd="0" destOrd="0" presId="urn:microsoft.com/office/officeart/2005/8/layout/hierarchy4"/>
    <dgm:cxn modelId="{0E53DD1D-7F92-43A5-BBEA-A98F499F286C}" srcId="{D2408B90-F33D-4A51-A5B7-D47C3B1A895D}" destId="{974C9BA7-51F3-4ABE-98BE-CC2A2A167537}" srcOrd="0" destOrd="0" parTransId="{0A3035AB-8C97-4BEA-A403-0E1DDAAB1601}" sibTransId="{B8B2DAC4-D3E2-4D2B-A863-139A8C7ADCCD}"/>
    <dgm:cxn modelId="{1795CF1A-C673-4EDA-BA6A-C4C709EC9ADD}" srcId="{3778B9AE-CAB2-442D-B504-8DD171136777}" destId="{FF88ED33-BA77-42B1-8C9E-FCA37C2530CC}" srcOrd="1" destOrd="0" parTransId="{267DCF32-3BA7-4E94-AF59-FF9F6FA850DC}" sibTransId="{FEE993C8-530D-4C9C-96CB-F8E3502FF599}"/>
    <dgm:cxn modelId="{8B51D4FC-6CCF-4E8A-8505-64B38A8CD22C}" srcId="{97B5B0D4-8479-43F2-8426-DC203A1A2673}" destId="{3778B9AE-CAB2-442D-B504-8DD171136777}" srcOrd="0" destOrd="0" parTransId="{9E316084-E934-4F21-9D63-26CB92F02E77}" sibTransId="{20DB4258-593F-4D52-85FC-384A608EBFA2}"/>
    <dgm:cxn modelId="{74F612CF-EC67-4C92-817A-524483933585}" srcId="{FF88ED33-BA77-42B1-8C9E-FCA37C2530CC}" destId="{A008103D-D834-4C47-B8DC-C8754B198874}" srcOrd="0" destOrd="0" parTransId="{18788FCA-A321-42C9-921F-414373B6F54C}" sibTransId="{1DDE124F-0E17-427D-91E5-519B348FCC27}"/>
    <dgm:cxn modelId="{EAD6F019-6C59-4ED5-B73F-09802F44C558}" type="presParOf" srcId="{29C80963-F5C8-408E-8081-DDB293EBAFF5}" destId="{ED72EEF3-4152-4440-974F-85558164A91F}" srcOrd="0" destOrd="0" presId="urn:microsoft.com/office/officeart/2005/8/layout/hierarchy4"/>
    <dgm:cxn modelId="{2A028D47-4860-4FBA-A92E-ADDC7BA831ED}" type="presParOf" srcId="{ED72EEF3-4152-4440-974F-85558164A91F}" destId="{70FB6BD2-1E11-401C-A7EC-BD8AFF68AF58}" srcOrd="0" destOrd="0" presId="urn:microsoft.com/office/officeart/2005/8/layout/hierarchy4"/>
    <dgm:cxn modelId="{2A7B5651-B548-41F9-AEF8-15E06EBB2B50}" type="presParOf" srcId="{ED72EEF3-4152-4440-974F-85558164A91F}" destId="{D62CC697-3831-403B-A674-DAC0164563A5}" srcOrd="1" destOrd="0" presId="urn:microsoft.com/office/officeart/2005/8/layout/hierarchy4"/>
    <dgm:cxn modelId="{8C17FAA3-5419-4A20-BEEF-346CE2B62D59}" type="presParOf" srcId="{ED72EEF3-4152-4440-974F-85558164A91F}" destId="{AB306896-B94F-4D88-95AC-FC26807FF989}" srcOrd="2" destOrd="0" presId="urn:microsoft.com/office/officeart/2005/8/layout/hierarchy4"/>
    <dgm:cxn modelId="{6C2D3FD5-F2E7-44DF-908E-D8C415B6FB44}" type="presParOf" srcId="{AB306896-B94F-4D88-95AC-FC26807FF989}" destId="{F2F80FDB-7B46-43AA-82DF-5983D4A81EA3}" srcOrd="0" destOrd="0" presId="urn:microsoft.com/office/officeart/2005/8/layout/hierarchy4"/>
    <dgm:cxn modelId="{1D94B7ED-9719-4BE3-B70D-14EA38DEF142}" type="presParOf" srcId="{F2F80FDB-7B46-43AA-82DF-5983D4A81EA3}" destId="{8F1CD4F4-3CFD-4DF5-9CFC-DB6AF5D6474E}" srcOrd="0" destOrd="0" presId="urn:microsoft.com/office/officeart/2005/8/layout/hierarchy4"/>
    <dgm:cxn modelId="{014AC9A0-306D-4351-89D3-8AF4F08036C5}" type="presParOf" srcId="{F2F80FDB-7B46-43AA-82DF-5983D4A81EA3}" destId="{352E22BF-97F2-4970-8B02-45F2F5ECB968}" srcOrd="1" destOrd="0" presId="urn:microsoft.com/office/officeart/2005/8/layout/hierarchy4"/>
    <dgm:cxn modelId="{3AD0DC92-CA18-4618-B9E4-F63A94487851}" type="presParOf" srcId="{F2F80FDB-7B46-43AA-82DF-5983D4A81EA3}" destId="{FE06E2D1-9C2E-4C4B-8F34-BB0631792EAF}" srcOrd="2" destOrd="0" presId="urn:microsoft.com/office/officeart/2005/8/layout/hierarchy4"/>
    <dgm:cxn modelId="{233CAF23-BAC5-4318-AA6D-CA6AEE6A94FE}" type="presParOf" srcId="{FE06E2D1-9C2E-4C4B-8F34-BB0631792EAF}" destId="{17DC0248-00DA-4BE5-B7D3-9CDB741D753E}" srcOrd="0" destOrd="0" presId="urn:microsoft.com/office/officeart/2005/8/layout/hierarchy4"/>
    <dgm:cxn modelId="{917BAB84-D4E5-4DC7-B80C-EC5598E0DF2B}" type="presParOf" srcId="{17DC0248-00DA-4BE5-B7D3-9CDB741D753E}" destId="{7088F94A-8614-48E8-843A-9408C25FE1DA}" srcOrd="0" destOrd="0" presId="urn:microsoft.com/office/officeart/2005/8/layout/hierarchy4"/>
    <dgm:cxn modelId="{E384576A-1FC4-4F52-9C31-29C11B4FDE55}" type="presParOf" srcId="{17DC0248-00DA-4BE5-B7D3-9CDB741D753E}" destId="{F91174B7-14CB-4FEC-A760-C647005B7BB9}" srcOrd="1" destOrd="0" presId="urn:microsoft.com/office/officeart/2005/8/layout/hierarchy4"/>
    <dgm:cxn modelId="{E6703100-A31B-47DD-8A1F-7A1EE2E7417F}" type="presParOf" srcId="{FE06E2D1-9C2E-4C4B-8F34-BB0631792EAF}" destId="{07C42B91-E4CE-405A-BD92-F7B087277170}" srcOrd="1" destOrd="0" presId="urn:microsoft.com/office/officeart/2005/8/layout/hierarchy4"/>
    <dgm:cxn modelId="{FB8B415C-F4CF-4D60-8A16-1589058BCD32}" type="presParOf" srcId="{FE06E2D1-9C2E-4C4B-8F34-BB0631792EAF}" destId="{866DDEAE-6D8F-4739-A357-0E955B286DED}" srcOrd="2" destOrd="0" presId="urn:microsoft.com/office/officeart/2005/8/layout/hierarchy4"/>
    <dgm:cxn modelId="{F8BADA29-26F2-4D0B-B0FA-01F70EF613FC}" type="presParOf" srcId="{866DDEAE-6D8F-4739-A357-0E955B286DED}" destId="{AC473323-D5A5-4D31-B563-6229EC936AF3}" srcOrd="0" destOrd="0" presId="urn:microsoft.com/office/officeart/2005/8/layout/hierarchy4"/>
    <dgm:cxn modelId="{64488A3B-DA79-4C62-8F7E-092AD95932D4}" type="presParOf" srcId="{866DDEAE-6D8F-4739-A357-0E955B286DED}" destId="{BB6E2AAB-942E-4AC3-A716-90D455282F95}" srcOrd="1" destOrd="0" presId="urn:microsoft.com/office/officeart/2005/8/layout/hierarchy4"/>
    <dgm:cxn modelId="{FDDECF4E-3235-4E87-B0AA-4E0F8402C300}" type="presParOf" srcId="{AB306896-B94F-4D88-95AC-FC26807FF989}" destId="{3C1ECC72-ECA8-48B6-A77D-F15184B40D75}" srcOrd="1" destOrd="0" presId="urn:microsoft.com/office/officeart/2005/8/layout/hierarchy4"/>
    <dgm:cxn modelId="{8FBDDD1D-1BCA-4D2C-AD9C-26D0F3FC13BD}" type="presParOf" srcId="{AB306896-B94F-4D88-95AC-FC26807FF989}" destId="{CD7DDC41-012D-428D-93AC-7D93A173DF2A}" srcOrd="2" destOrd="0" presId="urn:microsoft.com/office/officeart/2005/8/layout/hierarchy4"/>
    <dgm:cxn modelId="{104816DE-D7DE-4DDE-858D-1ABB7278F20E}" type="presParOf" srcId="{CD7DDC41-012D-428D-93AC-7D93A173DF2A}" destId="{C6F3F7C1-6120-4435-A6F6-90B6067AF10A}" srcOrd="0" destOrd="0" presId="urn:microsoft.com/office/officeart/2005/8/layout/hierarchy4"/>
    <dgm:cxn modelId="{8710FB27-07FA-438B-AE11-9D5CC9BE0A45}" type="presParOf" srcId="{CD7DDC41-012D-428D-93AC-7D93A173DF2A}" destId="{DA893A5F-99DB-41D5-8632-57B1C38FBA40}" srcOrd="1" destOrd="0" presId="urn:microsoft.com/office/officeart/2005/8/layout/hierarchy4"/>
    <dgm:cxn modelId="{DCC2878D-1E9F-4326-A98E-514044203ED9}" type="presParOf" srcId="{CD7DDC41-012D-428D-93AC-7D93A173DF2A}" destId="{3950B9D6-B115-4277-B6E6-BE3FE418C467}" srcOrd="2" destOrd="0" presId="urn:microsoft.com/office/officeart/2005/8/layout/hierarchy4"/>
    <dgm:cxn modelId="{1BA4F3DB-2419-479C-A2BD-77319713FE0D}" type="presParOf" srcId="{3950B9D6-B115-4277-B6E6-BE3FE418C467}" destId="{E06A0E55-8505-4199-9D16-E504F0701FEE}" srcOrd="0" destOrd="0" presId="urn:microsoft.com/office/officeart/2005/8/layout/hierarchy4"/>
    <dgm:cxn modelId="{CB5CAC3A-8528-4B4A-B09A-7E0E6338DAEF}" type="presParOf" srcId="{E06A0E55-8505-4199-9D16-E504F0701FEE}" destId="{4CB88BF6-EBE7-46CA-9A1D-86FEC38136BB}" srcOrd="0" destOrd="0" presId="urn:microsoft.com/office/officeart/2005/8/layout/hierarchy4"/>
    <dgm:cxn modelId="{0BA74161-F769-4510-9731-A1027328E724}" type="presParOf" srcId="{E06A0E55-8505-4199-9D16-E504F0701FEE}" destId="{2804A2C1-8620-43F7-A635-E3FAF6404DA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5C8C3F-1790-42CD-B418-A8F6A6C2FF6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1034B14-73E4-4AFD-B9C6-AE056BCD4B09}">
      <dgm:prSet phldrT="[Text]"/>
      <dgm:spPr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Functional Loss</a:t>
          </a:r>
        </a:p>
        <a:p>
          <a:r>
            <a:rPr lang="en-US" dirty="0"/>
            <a:t>Individual Functional Requirement </a:t>
          </a:r>
        </a:p>
      </dgm:t>
    </dgm:pt>
    <dgm:pt modelId="{867C3346-26D5-41E2-AB0A-A3E3C896CA75}" type="parTrans" cxnId="{5E4B4696-1B43-4E72-8813-498BA28CBC0B}">
      <dgm:prSet/>
      <dgm:spPr/>
      <dgm:t>
        <a:bodyPr/>
        <a:lstStyle/>
        <a:p>
          <a:endParaRPr lang="en-US"/>
        </a:p>
      </dgm:t>
    </dgm:pt>
    <dgm:pt modelId="{D86A0910-805B-49C2-831C-E8437D76D417}" type="sibTrans" cxnId="{5E4B4696-1B43-4E72-8813-498BA28CBC0B}">
      <dgm:prSet/>
      <dgm:spPr/>
      <dgm:t>
        <a:bodyPr/>
        <a:lstStyle/>
        <a:p>
          <a:endParaRPr lang="en-US"/>
        </a:p>
      </dgm:t>
    </dgm:pt>
    <dgm:pt modelId="{D085EEED-154E-4615-8D15-3BBA82B893D2}">
      <dgm:prSet phldrT="[Text]"/>
      <dgm:spPr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Personal Opinion </a:t>
          </a:r>
        </a:p>
        <a:p>
          <a:r>
            <a:rPr lang="en-US" dirty="0"/>
            <a:t>Authority</a:t>
          </a:r>
        </a:p>
      </dgm:t>
    </dgm:pt>
    <dgm:pt modelId="{3C21B96D-234D-4BA7-8BDD-D996AE3D4BBE}" type="parTrans" cxnId="{8FF6B1C0-55B1-4B03-B9BC-4EBAEE1EEFE4}">
      <dgm:prSet/>
      <dgm:spPr/>
      <dgm:t>
        <a:bodyPr/>
        <a:lstStyle/>
        <a:p>
          <a:endParaRPr lang="en-US"/>
        </a:p>
      </dgm:t>
    </dgm:pt>
    <dgm:pt modelId="{AD5EACDC-891D-4CD2-BB3E-0F2E2C486363}" type="sibTrans" cxnId="{8FF6B1C0-55B1-4B03-B9BC-4EBAEE1EEFE4}">
      <dgm:prSet/>
      <dgm:spPr/>
      <dgm:t>
        <a:bodyPr/>
        <a:lstStyle/>
        <a:p>
          <a:endParaRPr lang="en-US"/>
        </a:p>
      </dgm:t>
    </dgm:pt>
    <dgm:pt modelId="{F601BCA9-E3F3-47EB-9FBE-39637B15B081}">
      <dgm:prSet phldrT="[Text]"/>
      <dgm:spPr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Testing Tools</a:t>
          </a:r>
        </a:p>
        <a:p>
          <a:r>
            <a:rPr lang="en-US" dirty="0"/>
            <a:t>When to assess</a:t>
          </a:r>
        </a:p>
        <a:p>
          <a:r>
            <a:rPr lang="en-US" dirty="0"/>
            <a:t>Validity of certificate </a:t>
          </a:r>
        </a:p>
      </dgm:t>
    </dgm:pt>
    <dgm:pt modelId="{D626CAB9-F223-458A-BB6C-AF5ACF40C064}" type="parTrans" cxnId="{3FDBC47A-FB08-472F-B74C-BB8B59D4CB98}">
      <dgm:prSet/>
      <dgm:spPr/>
      <dgm:t>
        <a:bodyPr/>
        <a:lstStyle/>
        <a:p>
          <a:endParaRPr lang="en-US"/>
        </a:p>
      </dgm:t>
    </dgm:pt>
    <dgm:pt modelId="{7FF7A264-4C80-4310-BA5D-D4499AECCC73}" type="sibTrans" cxnId="{3FDBC47A-FB08-472F-B74C-BB8B59D4CB98}">
      <dgm:prSet/>
      <dgm:spPr/>
      <dgm:t>
        <a:bodyPr/>
        <a:lstStyle/>
        <a:p>
          <a:endParaRPr lang="en-US"/>
        </a:p>
      </dgm:t>
    </dgm:pt>
    <dgm:pt modelId="{77BAD13E-C41C-4C84-945A-0B1B76714958}" type="pres">
      <dgm:prSet presAssocID="{AF5C8C3F-1790-42CD-B418-A8F6A6C2FF66}" presName="compositeShape" presStyleCnt="0">
        <dgm:presLayoutVars>
          <dgm:dir/>
          <dgm:resizeHandles/>
        </dgm:presLayoutVars>
      </dgm:prSet>
      <dgm:spPr/>
    </dgm:pt>
    <dgm:pt modelId="{3F50985C-BAAF-427C-9F83-95C12DD984E7}" type="pres">
      <dgm:prSet presAssocID="{AF5C8C3F-1790-42CD-B418-A8F6A6C2FF66}" presName="pyramid" presStyleLbl="node1" presStyleIdx="0" presStyleCnt="1" custScaleX="145721"/>
      <dgm:spPr>
        <a:solidFill>
          <a:schemeClr val="accent4">
            <a:lumMod val="60000"/>
            <a:lumOff val="40000"/>
          </a:schemeClr>
        </a:solidFill>
      </dgm:spPr>
    </dgm:pt>
    <dgm:pt modelId="{5D8FDE62-C52E-4608-B167-A557D4DDBA7B}" type="pres">
      <dgm:prSet presAssocID="{AF5C8C3F-1790-42CD-B418-A8F6A6C2FF66}" presName="theList" presStyleCnt="0"/>
      <dgm:spPr/>
    </dgm:pt>
    <dgm:pt modelId="{44208044-8D94-472E-AE5C-AAC72B366D71}" type="pres">
      <dgm:prSet presAssocID="{21034B14-73E4-4AFD-B9C6-AE056BCD4B09}" presName="aNode" presStyleLbl="fgAcc1" presStyleIdx="0" presStyleCnt="3" custScaleX="107706" custScaleY="100133" custLinFactNeighborX="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0777C-FE05-4687-872C-484A24D5AEB4}" type="pres">
      <dgm:prSet presAssocID="{21034B14-73E4-4AFD-B9C6-AE056BCD4B09}" presName="aSpace" presStyleCnt="0"/>
      <dgm:spPr/>
    </dgm:pt>
    <dgm:pt modelId="{B4D58FA8-E4BD-412B-B8F0-C65AB76D6C87}" type="pres">
      <dgm:prSet presAssocID="{D085EEED-154E-4615-8D15-3BBA82B893D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B3839-09CD-4B72-A33E-0A01EAB32D0F}" type="pres">
      <dgm:prSet presAssocID="{D085EEED-154E-4615-8D15-3BBA82B893D2}" presName="aSpace" presStyleCnt="0"/>
      <dgm:spPr/>
    </dgm:pt>
    <dgm:pt modelId="{DAAA6427-E78D-44FA-8AAD-0934B90FF060}" type="pres">
      <dgm:prSet presAssocID="{F601BCA9-E3F3-47EB-9FBE-39637B15B08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4DA5E-B7EF-40EB-91A8-CC283942F119}" type="pres">
      <dgm:prSet presAssocID="{F601BCA9-E3F3-47EB-9FBE-39637B15B081}" presName="aSpace" presStyleCnt="0"/>
      <dgm:spPr/>
    </dgm:pt>
  </dgm:ptLst>
  <dgm:cxnLst>
    <dgm:cxn modelId="{D0AA17DD-561C-44E1-8330-03959652FCFA}" type="presOf" srcId="{AF5C8C3F-1790-42CD-B418-A8F6A6C2FF66}" destId="{77BAD13E-C41C-4C84-945A-0B1B76714958}" srcOrd="0" destOrd="0" presId="urn:microsoft.com/office/officeart/2005/8/layout/pyramid2"/>
    <dgm:cxn modelId="{5E4B4696-1B43-4E72-8813-498BA28CBC0B}" srcId="{AF5C8C3F-1790-42CD-B418-A8F6A6C2FF66}" destId="{21034B14-73E4-4AFD-B9C6-AE056BCD4B09}" srcOrd="0" destOrd="0" parTransId="{867C3346-26D5-41E2-AB0A-A3E3C896CA75}" sibTransId="{D86A0910-805B-49C2-831C-E8437D76D417}"/>
    <dgm:cxn modelId="{CD7BF56C-8DD6-4E0D-A8E0-19D145DC2D56}" type="presOf" srcId="{D085EEED-154E-4615-8D15-3BBA82B893D2}" destId="{B4D58FA8-E4BD-412B-B8F0-C65AB76D6C87}" srcOrd="0" destOrd="0" presId="urn:microsoft.com/office/officeart/2005/8/layout/pyramid2"/>
    <dgm:cxn modelId="{3FDBC47A-FB08-472F-B74C-BB8B59D4CB98}" srcId="{AF5C8C3F-1790-42CD-B418-A8F6A6C2FF66}" destId="{F601BCA9-E3F3-47EB-9FBE-39637B15B081}" srcOrd="2" destOrd="0" parTransId="{D626CAB9-F223-458A-BB6C-AF5ACF40C064}" sibTransId="{7FF7A264-4C80-4310-BA5D-D4499AECCC73}"/>
    <dgm:cxn modelId="{8FF6B1C0-55B1-4B03-B9BC-4EBAEE1EEFE4}" srcId="{AF5C8C3F-1790-42CD-B418-A8F6A6C2FF66}" destId="{D085EEED-154E-4615-8D15-3BBA82B893D2}" srcOrd="1" destOrd="0" parTransId="{3C21B96D-234D-4BA7-8BDD-D996AE3D4BBE}" sibTransId="{AD5EACDC-891D-4CD2-BB3E-0F2E2C486363}"/>
    <dgm:cxn modelId="{F83C05BF-1024-4B1F-A674-A0FFFA3301CC}" type="presOf" srcId="{21034B14-73E4-4AFD-B9C6-AE056BCD4B09}" destId="{44208044-8D94-472E-AE5C-AAC72B366D71}" srcOrd="0" destOrd="0" presId="urn:microsoft.com/office/officeart/2005/8/layout/pyramid2"/>
    <dgm:cxn modelId="{FB385F9F-2AC9-43C6-A1C5-6A36B0EC7141}" type="presOf" srcId="{F601BCA9-E3F3-47EB-9FBE-39637B15B081}" destId="{DAAA6427-E78D-44FA-8AAD-0934B90FF060}" srcOrd="0" destOrd="0" presId="urn:microsoft.com/office/officeart/2005/8/layout/pyramid2"/>
    <dgm:cxn modelId="{7B28D0D2-E0F8-4867-98CE-430A081FE262}" type="presParOf" srcId="{77BAD13E-C41C-4C84-945A-0B1B76714958}" destId="{3F50985C-BAAF-427C-9F83-95C12DD984E7}" srcOrd="0" destOrd="0" presId="urn:microsoft.com/office/officeart/2005/8/layout/pyramid2"/>
    <dgm:cxn modelId="{151063DD-60EB-480E-9F07-B89AF8A36CFC}" type="presParOf" srcId="{77BAD13E-C41C-4C84-945A-0B1B76714958}" destId="{5D8FDE62-C52E-4608-B167-A557D4DDBA7B}" srcOrd="1" destOrd="0" presId="urn:microsoft.com/office/officeart/2005/8/layout/pyramid2"/>
    <dgm:cxn modelId="{F016FBCB-69E1-4BC4-ABA6-B5FB7EBCD207}" type="presParOf" srcId="{5D8FDE62-C52E-4608-B167-A557D4DDBA7B}" destId="{44208044-8D94-472E-AE5C-AAC72B366D71}" srcOrd="0" destOrd="0" presId="urn:microsoft.com/office/officeart/2005/8/layout/pyramid2"/>
    <dgm:cxn modelId="{2C16A546-4100-49EC-AF9C-57AB81D08EEA}" type="presParOf" srcId="{5D8FDE62-C52E-4608-B167-A557D4DDBA7B}" destId="{E720777C-FE05-4687-872C-484A24D5AEB4}" srcOrd="1" destOrd="0" presId="urn:microsoft.com/office/officeart/2005/8/layout/pyramid2"/>
    <dgm:cxn modelId="{ACBE479C-5C95-40BA-BD78-2136DA033196}" type="presParOf" srcId="{5D8FDE62-C52E-4608-B167-A557D4DDBA7B}" destId="{B4D58FA8-E4BD-412B-B8F0-C65AB76D6C87}" srcOrd="2" destOrd="0" presId="urn:microsoft.com/office/officeart/2005/8/layout/pyramid2"/>
    <dgm:cxn modelId="{16D4E1B8-1F66-4E00-9695-785719DA56B6}" type="presParOf" srcId="{5D8FDE62-C52E-4608-B167-A557D4DDBA7B}" destId="{9A0B3839-09CD-4B72-A33E-0A01EAB32D0F}" srcOrd="3" destOrd="0" presId="urn:microsoft.com/office/officeart/2005/8/layout/pyramid2"/>
    <dgm:cxn modelId="{8F9A2737-E9A3-4B2D-B07E-943A9A804F83}" type="presParOf" srcId="{5D8FDE62-C52E-4608-B167-A557D4DDBA7B}" destId="{DAAA6427-E78D-44FA-8AAD-0934B90FF060}" srcOrd="4" destOrd="0" presId="urn:microsoft.com/office/officeart/2005/8/layout/pyramid2"/>
    <dgm:cxn modelId="{4B6A8D35-B125-4F36-8CA3-400E634B09E0}" type="presParOf" srcId="{5D8FDE62-C52E-4608-B167-A557D4DDBA7B}" destId="{3394DA5E-B7EF-40EB-91A8-CC283942F11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DFC9F0-8B58-4D38-A254-DD359A8A3370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5E2544-A76B-4828-A465-0F87A19B52E4}">
      <dgm:prSet phldrT="[Text]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Disability </a:t>
          </a:r>
        </a:p>
      </dgm:t>
    </dgm:pt>
    <dgm:pt modelId="{73C7E645-2E69-4EA9-8988-3A0BB75CBA8F}" type="parTrans" cxnId="{D3A34C27-1FDF-49DA-B81F-CD8CBAAF6BF3}">
      <dgm:prSet/>
      <dgm:spPr/>
      <dgm:t>
        <a:bodyPr/>
        <a:lstStyle/>
        <a:p>
          <a:endParaRPr lang="en-US"/>
        </a:p>
      </dgm:t>
    </dgm:pt>
    <dgm:pt modelId="{AF646A63-0891-4815-8E6B-48D2316D258F}" type="sibTrans" cxnId="{D3A34C27-1FDF-49DA-B81F-CD8CBAAF6BF3}">
      <dgm:prSet/>
      <dgm:spPr/>
      <dgm:t>
        <a:bodyPr/>
        <a:lstStyle/>
        <a:p>
          <a:endParaRPr lang="en-US"/>
        </a:p>
      </dgm:t>
    </dgm:pt>
    <dgm:pt modelId="{F26AED00-41FB-4FE0-A404-04F6F5A53B63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Permanent Physical Impairment (PPI)</a:t>
          </a:r>
        </a:p>
      </dgm:t>
    </dgm:pt>
    <dgm:pt modelId="{B9D2991E-AA9F-4057-B93A-2070B442D1B0}" type="parTrans" cxnId="{FB4277E9-2D55-4CFD-B34A-4BA7BBA4A1FC}">
      <dgm:prSet/>
      <dgm:spPr/>
      <dgm:t>
        <a:bodyPr/>
        <a:lstStyle/>
        <a:p>
          <a:endParaRPr lang="en-US"/>
        </a:p>
      </dgm:t>
    </dgm:pt>
    <dgm:pt modelId="{D45C68E0-F123-4B4F-A834-DD3C246E4E8E}" type="sibTrans" cxnId="{FB4277E9-2D55-4CFD-B34A-4BA7BBA4A1FC}">
      <dgm:prSet/>
      <dgm:spPr/>
      <dgm:t>
        <a:bodyPr/>
        <a:lstStyle/>
        <a:p>
          <a:endParaRPr lang="en-US"/>
        </a:p>
      </dgm:t>
    </dgm:pt>
    <dgm:pt modelId="{782E166A-2832-4B72-9395-E409E55DBC98}" type="pres">
      <dgm:prSet presAssocID="{F5DFC9F0-8B58-4D38-A254-DD359A8A33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935B3A-41CD-4D95-974F-A7617212BE72}" type="pres">
      <dgm:prSet presAssocID="{165E2544-A76B-4828-A465-0F87A19B52E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18DFF-C463-4768-A9B9-E0D0CE4EB38B}" type="pres">
      <dgm:prSet presAssocID="{F26AED00-41FB-4FE0-A404-04F6F5A53B6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4277E9-2D55-4CFD-B34A-4BA7BBA4A1FC}" srcId="{F5DFC9F0-8B58-4D38-A254-DD359A8A3370}" destId="{F26AED00-41FB-4FE0-A404-04F6F5A53B63}" srcOrd="1" destOrd="0" parTransId="{B9D2991E-AA9F-4057-B93A-2070B442D1B0}" sibTransId="{D45C68E0-F123-4B4F-A834-DD3C246E4E8E}"/>
    <dgm:cxn modelId="{6B08BDFB-6487-491D-BC50-2A16E80E43D9}" type="presOf" srcId="{F5DFC9F0-8B58-4D38-A254-DD359A8A3370}" destId="{782E166A-2832-4B72-9395-E409E55DBC98}" srcOrd="0" destOrd="0" presId="urn:microsoft.com/office/officeart/2005/8/layout/arrow5"/>
    <dgm:cxn modelId="{B1761979-7FCD-4081-890D-C315CEE915AA}" type="presOf" srcId="{165E2544-A76B-4828-A465-0F87A19B52E4}" destId="{6E935B3A-41CD-4D95-974F-A7617212BE72}" srcOrd="0" destOrd="0" presId="urn:microsoft.com/office/officeart/2005/8/layout/arrow5"/>
    <dgm:cxn modelId="{D3A34C27-1FDF-49DA-B81F-CD8CBAAF6BF3}" srcId="{F5DFC9F0-8B58-4D38-A254-DD359A8A3370}" destId="{165E2544-A76B-4828-A465-0F87A19B52E4}" srcOrd="0" destOrd="0" parTransId="{73C7E645-2E69-4EA9-8988-3A0BB75CBA8F}" sibTransId="{AF646A63-0891-4815-8E6B-48D2316D258F}"/>
    <dgm:cxn modelId="{E19D6CA2-F0F1-4C8B-A9A5-BA184BE313DE}" type="presOf" srcId="{F26AED00-41FB-4FE0-A404-04F6F5A53B63}" destId="{62618DFF-C463-4768-A9B9-E0D0CE4EB38B}" srcOrd="0" destOrd="0" presId="urn:microsoft.com/office/officeart/2005/8/layout/arrow5"/>
    <dgm:cxn modelId="{5DFB57C1-B411-4215-A416-B02ED55478EB}" type="presParOf" srcId="{782E166A-2832-4B72-9395-E409E55DBC98}" destId="{6E935B3A-41CD-4D95-974F-A7617212BE72}" srcOrd="0" destOrd="0" presId="urn:microsoft.com/office/officeart/2005/8/layout/arrow5"/>
    <dgm:cxn modelId="{FB2A2F92-6611-448D-A073-A56250750710}" type="presParOf" srcId="{782E166A-2832-4B72-9395-E409E55DBC98}" destId="{62618DFF-C463-4768-A9B9-E0D0CE4EB38B}" srcOrd="1" destOrd="0" presId="urn:microsoft.com/office/officeart/2005/8/layout/arrow5"/>
  </dgm:cxnLst>
  <dgm:bg/>
  <dgm:whole>
    <a:ln>
      <a:solidFill>
        <a:schemeClr val="bg2">
          <a:lumMod val="25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2326B0-2AFF-491A-B2F9-F81ACBB3236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3268DB-30F0-443D-BC1B-E61CF3E83516}">
      <dgm:prSet phldrT="[Text]"/>
      <dgm:spPr/>
      <dgm:t>
        <a:bodyPr/>
        <a:lstStyle/>
        <a:p>
          <a:r>
            <a:rPr lang="en-US" dirty="0"/>
            <a:t>ARM</a:t>
          </a:r>
        </a:p>
      </dgm:t>
    </dgm:pt>
    <dgm:pt modelId="{D5E85CA0-74BF-4E33-A08B-AEAF89AFEFB3}" type="parTrans" cxnId="{DD480BD1-C395-4796-8B8E-FAE8F8051B9C}">
      <dgm:prSet/>
      <dgm:spPr/>
      <dgm:t>
        <a:bodyPr/>
        <a:lstStyle/>
        <a:p>
          <a:endParaRPr lang="en-US"/>
        </a:p>
      </dgm:t>
    </dgm:pt>
    <dgm:pt modelId="{9057FC59-E046-4342-B662-BA39C49D9B4A}" type="sibTrans" cxnId="{DD480BD1-C395-4796-8B8E-FAE8F8051B9C}">
      <dgm:prSet/>
      <dgm:spPr/>
      <dgm:t>
        <a:bodyPr/>
        <a:lstStyle/>
        <a:p>
          <a:endParaRPr lang="en-US"/>
        </a:p>
      </dgm:t>
    </dgm:pt>
    <dgm:pt modelId="{BB9801DD-CAFB-4262-AB63-F15E15049081}">
      <dgm:prSet phldrT="[Text]"/>
      <dgm:spPr/>
      <dgm:t>
        <a:bodyPr/>
        <a:lstStyle/>
        <a:p>
          <a:r>
            <a:rPr lang="en-US" dirty="0"/>
            <a:t>Loss of ROM</a:t>
          </a:r>
        </a:p>
      </dgm:t>
    </dgm:pt>
    <dgm:pt modelId="{994B91FB-9A1F-4AA2-866C-81247A49E3CF}" type="parTrans" cxnId="{39B812E6-D3D7-4EE4-86BE-0ED97331D7BA}">
      <dgm:prSet/>
      <dgm:spPr/>
      <dgm:t>
        <a:bodyPr/>
        <a:lstStyle/>
        <a:p>
          <a:endParaRPr lang="en-US"/>
        </a:p>
      </dgm:t>
    </dgm:pt>
    <dgm:pt modelId="{5645BA6B-3675-48DE-AF83-C16450719E86}" type="sibTrans" cxnId="{39B812E6-D3D7-4EE4-86BE-0ED97331D7BA}">
      <dgm:prSet/>
      <dgm:spPr/>
      <dgm:t>
        <a:bodyPr/>
        <a:lstStyle/>
        <a:p>
          <a:endParaRPr lang="en-US"/>
        </a:p>
      </dgm:t>
    </dgm:pt>
    <dgm:pt modelId="{A1D22526-4F2A-4AC5-9473-C79192B1BA6C}">
      <dgm:prSet phldrT="[Text]"/>
      <dgm:spPr/>
      <dgm:t>
        <a:bodyPr/>
        <a:lstStyle/>
        <a:p>
          <a:r>
            <a:rPr lang="en-US" dirty="0"/>
            <a:t>Muscle strength</a:t>
          </a:r>
        </a:p>
        <a:p>
          <a:r>
            <a:rPr lang="en-US" dirty="0"/>
            <a:t>Coordinated activities</a:t>
          </a:r>
        </a:p>
      </dgm:t>
    </dgm:pt>
    <dgm:pt modelId="{B357CDE9-80F3-4EE3-AD21-E75399D56D8E}" type="parTrans" cxnId="{758977FC-328C-4164-B749-9B75D7036D9E}">
      <dgm:prSet/>
      <dgm:spPr/>
      <dgm:t>
        <a:bodyPr/>
        <a:lstStyle/>
        <a:p>
          <a:endParaRPr lang="en-US"/>
        </a:p>
      </dgm:t>
    </dgm:pt>
    <dgm:pt modelId="{70F0BF88-F832-42A9-AC76-E81F19957EE6}" type="sibTrans" cxnId="{758977FC-328C-4164-B749-9B75D7036D9E}">
      <dgm:prSet/>
      <dgm:spPr/>
      <dgm:t>
        <a:bodyPr/>
        <a:lstStyle/>
        <a:p>
          <a:endParaRPr lang="en-US"/>
        </a:p>
      </dgm:t>
    </dgm:pt>
    <dgm:pt modelId="{2F1B4B09-8A9D-4954-9B1B-4F17226B7661}">
      <dgm:prSet phldrT="[Text]"/>
      <dgm:spPr/>
      <dgm:t>
        <a:bodyPr/>
        <a:lstStyle/>
        <a:p>
          <a:r>
            <a:rPr lang="en-US" dirty="0"/>
            <a:t>HAND</a:t>
          </a:r>
        </a:p>
      </dgm:t>
    </dgm:pt>
    <dgm:pt modelId="{92AD51A3-EB23-4482-A308-74C049A89757}" type="parTrans" cxnId="{00ED8FD6-7507-4258-BBA3-DE29915EE6D0}">
      <dgm:prSet/>
      <dgm:spPr/>
      <dgm:t>
        <a:bodyPr/>
        <a:lstStyle/>
        <a:p>
          <a:endParaRPr lang="en-US"/>
        </a:p>
      </dgm:t>
    </dgm:pt>
    <dgm:pt modelId="{FFD6F6CF-C45A-4922-8872-8B16FC85F216}" type="sibTrans" cxnId="{00ED8FD6-7507-4258-BBA3-DE29915EE6D0}">
      <dgm:prSet/>
      <dgm:spPr/>
      <dgm:t>
        <a:bodyPr/>
        <a:lstStyle/>
        <a:p>
          <a:endParaRPr lang="en-US"/>
        </a:p>
      </dgm:t>
    </dgm:pt>
    <dgm:pt modelId="{C03F010C-BA92-479E-B036-7908BA934807}">
      <dgm:prSet phldrT="[Text]"/>
      <dgm:spPr/>
      <dgm:t>
        <a:bodyPr/>
        <a:lstStyle/>
        <a:p>
          <a:r>
            <a:rPr lang="en-US" dirty="0"/>
            <a:t>Prehension</a:t>
          </a:r>
        </a:p>
        <a:p>
          <a:endParaRPr lang="en-US" dirty="0"/>
        </a:p>
        <a:p>
          <a:r>
            <a:rPr lang="en-US" dirty="0"/>
            <a:t>Sensation</a:t>
          </a:r>
        </a:p>
      </dgm:t>
    </dgm:pt>
    <dgm:pt modelId="{628D3CB7-6F9D-4EC4-BB8D-8D40716EE1AC}" type="parTrans" cxnId="{4BCD8A0A-5839-4D80-90BA-B18D675307BD}">
      <dgm:prSet/>
      <dgm:spPr/>
      <dgm:t>
        <a:bodyPr/>
        <a:lstStyle/>
        <a:p>
          <a:endParaRPr lang="en-US"/>
        </a:p>
      </dgm:t>
    </dgm:pt>
    <dgm:pt modelId="{9563480C-BDFD-4377-900C-8E01B9AA31EB}" type="sibTrans" cxnId="{4BCD8A0A-5839-4D80-90BA-B18D675307BD}">
      <dgm:prSet/>
      <dgm:spPr/>
      <dgm:t>
        <a:bodyPr/>
        <a:lstStyle/>
        <a:p>
          <a:endParaRPr lang="en-US"/>
        </a:p>
      </dgm:t>
    </dgm:pt>
    <dgm:pt modelId="{78762648-2908-47D1-9351-F9FD0C677206}">
      <dgm:prSet phldrT="[Text]"/>
      <dgm:spPr/>
      <dgm:t>
        <a:bodyPr/>
        <a:lstStyle/>
        <a:p>
          <a:r>
            <a:rPr lang="en-US" dirty="0"/>
            <a:t>Strength</a:t>
          </a:r>
        </a:p>
      </dgm:t>
    </dgm:pt>
    <dgm:pt modelId="{D4E5581C-EAA3-4A48-B7AA-5EB67B0308BC}" type="parTrans" cxnId="{551C4CD3-4EDB-4F81-865C-80688CB90894}">
      <dgm:prSet/>
      <dgm:spPr/>
      <dgm:t>
        <a:bodyPr/>
        <a:lstStyle/>
        <a:p>
          <a:endParaRPr lang="en-US"/>
        </a:p>
      </dgm:t>
    </dgm:pt>
    <dgm:pt modelId="{5D3BF335-D089-4AF7-B03F-0E4DC91D8306}" type="sibTrans" cxnId="{551C4CD3-4EDB-4F81-865C-80688CB90894}">
      <dgm:prSet/>
      <dgm:spPr/>
      <dgm:t>
        <a:bodyPr/>
        <a:lstStyle/>
        <a:p>
          <a:endParaRPr lang="en-US"/>
        </a:p>
      </dgm:t>
    </dgm:pt>
    <dgm:pt modelId="{EC8C86A6-39A4-4F6F-9340-928FB7C6CEB5}" type="pres">
      <dgm:prSet presAssocID="{582326B0-2AFF-491A-B2F9-F81ACBB3236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2EB1A41-2505-4D64-A1D7-42E3DC82BA9A}" type="pres">
      <dgm:prSet presAssocID="{E93268DB-30F0-443D-BC1B-E61CF3E83516}" presName="posSpace" presStyleCnt="0"/>
      <dgm:spPr/>
    </dgm:pt>
    <dgm:pt modelId="{65F7FF64-8768-4936-9D4F-69BE0B40767C}" type="pres">
      <dgm:prSet presAssocID="{E93268DB-30F0-443D-BC1B-E61CF3E83516}" presName="vertFlow" presStyleCnt="0"/>
      <dgm:spPr/>
    </dgm:pt>
    <dgm:pt modelId="{371816B4-EA90-4B13-B9F1-1F1E015ED747}" type="pres">
      <dgm:prSet presAssocID="{E93268DB-30F0-443D-BC1B-E61CF3E83516}" presName="topSpace" presStyleCnt="0"/>
      <dgm:spPr/>
    </dgm:pt>
    <dgm:pt modelId="{87360913-DA02-48CA-A7B7-EF18BFAF2F27}" type="pres">
      <dgm:prSet presAssocID="{E93268DB-30F0-443D-BC1B-E61CF3E83516}" presName="firstComp" presStyleCnt="0"/>
      <dgm:spPr/>
    </dgm:pt>
    <dgm:pt modelId="{3A6DB8F7-5BEC-48A7-894A-CFB10C7F61C0}" type="pres">
      <dgm:prSet presAssocID="{E93268DB-30F0-443D-BC1B-E61CF3E83516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4E625D99-E414-49DE-8E67-08EA5925F71A}" type="pres">
      <dgm:prSet presAssocID="{E93268DB-30F0-443D-BC1B-E61CF3E83516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6CE29-F935-4B0A-93A6-D3D4BAFC4F15}" type="pres">
      <dgm:prSet presAssocID="{A1D22526-4F2A-4AC5-9473-C79192B1BA6C}" presName="comp" presStyleCnt="0"/>
      <dgm:spPr/>
    </dgm:pt>
    <dgm:pt modelId="{F3F5E0B6-B49C-4EC7-9C40-8011145553E1}" type="pres">
      <dgm:prSet presAssocID="{A1D22526-4F2A-4AC5-9473-C79192B1BA6C}" presName="child" presStyleLbl="bgAccFollowNode1" presStyleIdx="1" presStyleCnt="4" custLinFactNeighborY="-35352"/>
      <dgm:spPr/>
      <dgm:t>
        <a:bodyPr/>
        <a:lstStyle/>
        <a:p>
          <a:endParaRPr lang="en-US"/>
        </a:p>
      </dgm:t>
    </dgm:pt>
    <dgm:pt modelId="{D13FED7F-718E-4DC4-9CA0-0959A9B2265C}" type="pres">
      <dgm:prSet presAssocID="{A1D22526-4F2A-4AC5-9473-C79192B1BA6C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27CAA-F462-472E-B41D-F4A2A0E818F8}" type="pres">
      <dgm:prSet presAssocID="{E93268DB-30F0-443D-BC1B-E61CF3E83516}" presName="negSpace" presStyleCnt="0"/>
      <dgm:spPr/>
    </dgm:pt>
    <dgm:pt modelId="{0747E286-7001-40CA-B463-1937F927CD5B}" type="pres">
      <dgm:prSet presAssocID="{E93268DB-30F0-443D-BC1B-E61CF3E83516}" presName="circle" presStyleLbl="node1" presStyleIdx="0" presStyleCnt="2"/>
      <dgm:spPr/>
      <dgm:t>
        <a:bodyPr/>
        <a:lstStyle/>
        <a:p>
          <a:endParaRPr lang="en-US"/>
        </a:p>
      </dgm:t>
    </dgm:pt>
    <dgm:pt modelId="{821C22DB-008A-4F6A-8C03-2072342881EC}" type="pres">
      <dgm:prSet presAssocID="{9057FC59-E046-4342-B662-BA39C49D9B4A}" presName="transSpace" presStyleCnt="0"/>
      <dgm:spPr/>
    </dgm:pt>
    <dgm:pt modelId="{FA76E15F-91D5-450A-88D2-F5EBE581D40D}" type="pres">
      <dgm:prSet presAssocID="{2F1B4B09-8A9D-4954-9B1B-4F17226B7661}" presName="posSpace" presStyleCnt="0"/>
      <dgm:spPr/>
    </dgm:pt>
    <dgm:pt modelId="{D7D1C078-131C-408E-BD2C-6E52EAFF7791}" type="pres">
      <dgm:prSet presAssocID="{2F1B4B09-8A9D-4954-9B1B-4F17226B7661}" presName="vertFlow" presStyleCnt="0"/>
      <dgm:spPr/>
    </dgm:pt>
    <dgm:pt modelId="{26D3FF57-BF5C-4828-86D2-C5E73470AC9A}" type="pres">
      <dgm:prSet presAssocID="{2F1B4B09-8A9D-4954-9B1B-4F17226B7661}" presName="topSpace" presStyleCnt="0"/>
      <dgm:spPr/>
    </dgm:pt>
    <dgm:pt modelId="{C6C0797A-01B4-4F8A-85DB-6A053833F8C8}" type="pres">
      <dgm:prSet presAssocID="{2F1B4B09-8A9D-4954-9B1B-4F17226B7661}" presName="firstComp" presStyleCnt="0"/>
      <dgm:spPr/>
    </dgm:pt>
    <dgm:pt modelId="{139F6561-2D29-4694-94A1-929CC274B134}" type="pres">
      <dgm:prSet presAssocID="{2F1B4B09-8A9D-4954-9B1B-4F17226B7661}" presName="firstChild" presStyleLbl="bgAccFollowNode1" presStyleIdx="2" presStyleCnt="4" custScaleY="127613"/>
      <dgm:spPr/>
      <dgm:t>
        <a:bodyPr/>
        <a:lstStyle/>
        <a:p>
          <a:endParaRPr lang="en-US"/>
        </a:p>
      </dgm:t>
    </dgm:pt>
    <dgm:pt modelId="{8715D9EE-1408-4834-BD69-4FB9B90BCAF0}" type="pres">
      <dgm:prSet presAssocID="{2F1B4B09-8A9D-4954-9B1B-4F17226B7661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660A2-FA7A-4892-B34C-14FD67CFC461}" type="pres">
      <dgm:prSet presAssocID="{78762648-2908-47D1-9351-F9FD0C677206}" presName="comp" presStyleCnt="0"/>
      <dgm:spPr/>
    </dgm:pt>
    <dgm:pt modelId="{207FF7FD-EC72-4460-8C9A-A3C22C74B8E7}" type="pres">
      <dgm:prSet presAssocID="{78762648-2908-47D1-9351-F9FD0C677206}" presName="child" presStyleLbl="bgAccFollowNode1" presStyleIdx="3" presStyleCnt="4" custScaleY="51944" custLinFactNeighborY="-13806"/>
      <dgm:spPr/>
      <dgm:t>
        <a:bodyPr/>
        <a:lstStyle/>
        <a:p>
          <a:endParaRPr lang="en-US"/>
        </a:p>
      </dgm:t>
    </dgm:pt>
    <dgm:pt modelId="{537B85C1-1F4D-42E9-B9FD-DD949657066F}" type="pres">
      <dgm:prSet presAssocID="{78762648-2908-47D1-9351-F9FD0C677206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46E44-AFCF-448C-BBA6-6C5FBB28F9EE}" type="pres">
      <dgm:prSet presAssocID="{2F1B4B09-8A9D-4954-9B1B-4F17226B7661}" presName="negSpace" presStyleCnt="0"/>
      <dgm:spPr/>
    </dgm:pt>
    <dgm:pt modelId="{16D606DA-68DF-4450-B686-63A1FE0A70D4}" type="pres">
      <dgm:prSet presAssocID="{2F1B4B09-8A9D-4954-9B1B-4F17226B7661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39B812E6-D3D7-4EE4-86BE-0ED97331D7BA}" srcId="{E93268DB-30F0-443D-BC1B-E61CF3E83516}" destId="{BB9801DD-CAFB-4262-AB63-F15E15049081}" srcOrd="0" destOrd="0" parTransId="{994B91FB-9A1F-4AA2-866C-81247A49E3CF}" sibTransId="{5645BA6B-3675-48DE-AF83-C16450719E86}"/>
    <dgm:cxn modelId="{00ED8FD6-7507-4258-BBA3-DE29915EE6D0}" srcId="{582326B0-2AFF-491A-B2F9-F81ACBB3236F}" destId="{2F1B4B09-8A9D-4954-9B1B-4F17226B7661}" srcOrd="1" destOrd="0" parTransId="{92AD51A3-EB23-4482-A308-74C049A89757}" sibTransId="{FFD6F6CF-C45A-4922-8872-8B16FC85F216}"/>
    <dgm:cxn modelId="{551C4CD3-4EDB-4F81-865C-80688CB90894}" srcId="{2F1B4B09-8A9D-4954-9B1B-4F17226B7661}" destId="{78762648-2908-47D1-9351-F9FD0C677206}" srcOrd="1" destOrd="0" parTransId="{D4E5581C-EAA3-4A48-B7AA-5EB67B0308BC}" sibTransId="{5D3BF335-D089-4AF7-B03F-0E4DC91D8306}"/>
    <dgm:cxn modelId="{4BCD8A0A-5839-4D80-90BA-B18D675307BD}" srcId="{2F1B4B09-8A9D-4954-9B1B-4F17226B7661}" destId="{C03F010C-BA92-479E-B036-7908BA934807}" srcOrd="0" destOrd="0" parTransId="{628D3CB7-6F9D-4EC4-BB8D-8D40716EE1AC}" sibTransId="{9563480C-BDFD-4377-900C-8E01B9AA31EB}"/>
    <dgm:cxn modelId="{A36BBBCE-46FC-49A1-A55A-775D1E39BE7C}" type="presOf" srcId="{A1D22526-4F2A-4AC5-9473-C79192B1BA6C}" destId="{F3F5E0B6-B49C-4EC7-9C40-8011145553E1}" srcOrd="0" destOrd="0" presId="urn:microsoft.com/office/officeart/2005/8/layout/hList9"/>
    <dgm:cxn modelId="{11E0ACB0-33DB-498D-B359-E1A20E2B94D8}" type="presOf" srcId="{E93268DB-30F0-443D-BC1B-E61CF3E83516}" destId="{0747E286-7001-40CA-B463-1937F927CD5B}" srcOrd="0" destOrd="0" presId="urn:microsoft.com/office/officeart/2005/8/layout/hList9"/>
    <dgm:cxn modelId="{C526EEC1-F878-43EB-944D-5CD2A4AE5881}" type="presOf" srcId="{78762648-2908-47D1-9351-F9FD0C677206}" destId="{207FF7FD-EC72-4460-8C9A-A3C22C74B8E7}" srcOrd="0" destOrd="0" presId="urn:microsoft.com/office/officeart/2005/8/layout/hList9"/>
    <dgm:cxn modelId="{D0C50140-C435-4BF6-87B7-DFD7201A4E7E}" type="presOf" srcId="{C03F010C-BA92-479E-B036-7908BA934807}" destId="{139F6561-2D29-4694-94A1-929CC274B134}" srcOrd="0" destOrd="0" presId="urn:microsoft.com/office/officeart/2005/8/layout/hList9"/>
    <dgm:cxn modelId="{776FD5B2-1BCB-4712-A5DF-4A3A83FA2A1B}" type="presOf" srcId="{2F1B4B09-8A9D-4954-9B1B-4F17226B7661}" destId="{16D606DA-68DF-4450-B686-63A1FE0A70D4}" srcOrd="0" destOrd="0" presId="urn:microsoft.com/office/officeart/2005/8/layout/hList9"/>
    <dgm:cxn modelId="{9123DE8E-6265-4695-92AE-6BCEE6384D2F}" type="presOf" srcId="{C03F010C-BA92-479E-B036-7908BA934807}" destId="{8715D9EE-1408-4834-BD69-4FB9B90BCAF0}" srcOrd="1" destOrd="0" presId="urn:microsoft.com/office/officeart/2005/8/layout/hList9"/>
    <dgm:cxn modelId="{DD480BD1-C395-4796-8B8E-FAE8F8051B9C}" srcId="{582326B0-2AFF-491A-B2F9-F81ACBB3236F}" destId="{E93268DB-30F0-443D-BC1B-E61CF3E83516}" srcOrd="0" destOrd="0" parTransId="{D5E85CA0-74BF-4E33-A08B-AEAF89AFEFB3}" sibTransId="{9057FC59-E046-4342-B662-BA39C49D9B4A}"/>
    <dgm:cxn modelId="{ECCA9285-5250-484E-8386-F0F0A3025378}" type="presOf" srcId="{BB9801DD-CAFB-4262-AB63-F15E15049081}" destId="{3A6DB8F7-5BEC-48A7-894A-CFB10C7F61C0}" srcOrd="0" destOrd="0" presId="urn:microsoft.com/office/officeart/2005/8/layout/hList9"/>
    <dgm:cxn modelId="{C5D2F70E-4E35-40EB-BBD9-1B9E0AA83E81}" type="presOf" srcId="{A1D22526-4F2A-4AC5-9473-C79192B1BA6C}" destId="{D13FED7F-718E-4DC4-9CA0-0959A9B2265C}" srcOrd="1" destOrd="0" presId="urn:microsoft.com/office/officeart/2005/8/layout/hList9"/>
    <dgm:cxn modelId="{F261B1E6-1E0E-4D6A-AD06-8904DE0A82DD}" type="presOf" srcId="{582326B0-2AFF-491A-B2F9-F81ACBB3236F}" destId="{EC8C86A6-39A4-4F6F-9340-928FB7C6CEB5}" srcOrd="0" destOrd="0" presId="urn:microsoft.com/office/officeart/2005/8/layout/hList9"/>
    <dgm:cxn modelId="{96891E75-8038-42EE-9A25-39F7B9FC557E}" type="presOf" srcId="{78762648-2908-47D1-9351-F9FD0C677206}" destId="{537B85C1-1F4D-42E9-B9FD-DD949657066F}" srcOrd="1" destOrd="0" presId="urn:microsoft.com/office/officeart/2005/8/layout/hList9"/>
    <dgm:cxn modelId="{365EE147-4E9F-42BC-B640-EE8FA3E2CE8F}" type="presOf" srcId="{BB9801DD-CAFB-4262-AB63-F15E15049081}" destId="{4E625D99-E414-49DE-8E67-08EA5925F71A}" srcOrd="1" destOrd="0" presId="urn:microsoft.com/office/officeart/2005/8/layout/hList9"/>
    <dgm:cxn modelId="{758977FC-328C-4164-B749-9B75D7036D9E}" srcId="{E93268DB-30F0-443D-BC1B-E61CF3E83516}" destId="{A1D22526-4F2A-4AC5-9473-C79192B1BA6C}" srcOrd="1" destOrd="0" parTransId="{B357CDE9-80F3-4EE3-AD21-E75399D56D8E}" sibTransId="{70F0BF88-F832-42A9-AC76-E81F19957EE6}"/>
    <dgm:cxn modelId="{5B7AB11F-3E13-434F-8F82-F0C7D46DC8F7}" type="presParOf" srcId="{EC8C86A6-39A4-4F6F-9340-928FB7C6CEB5}" destId="{72EB1A41-2505-4D64-A1D7-42E3DC82BA9A}" srcOrd="0" destOrd="0" presId="urn:microsoft.com/office/officeart/2005/8/layout/hList9"/>
    <dgm:cxn modelId="{8314F4DF-A494-4DEE-BFD0-EC64BDFF5F53}" type="presParOf" srcId="{EC8C86A6-39A4-4F6F-9340-928FB7C6CEB5}" destId="{65F7FF64-8768-4936-9D4F-69BE0B40767C}" srcOrd="1" destOrd="0" presId="urn:microsoft.com/office/officeart/2005/8/layout/hList9"/>
    <dgm:cxn modelId="{4EA2A909-889B-4A2E-B1CE-7F982729ECB1}" type="presParOf" srcId="{65F7FF64-8768-4936-9D4F-69BE0B40767C}" destId="{371816B4-EA90-4B13-B9F1-1F1E015ED747}" srcOrd="0" destOrd="0" presId="urn:microsoft.com/office/officeart/2005/8/layout/hList9"/>
    <dgm:cxn modelId="{1611E672-D746-4A22-AA54-32E0C07E57FD}" type="presParOf" srcId="{65F7FF64-8768-4936-9D4F-69BE0B40767C}" destId="{87360913-DA02-48CA-A7B7-EF18BFAF2F27}" srcOrd="1" destOrd="0" presId="urn:microsoft.com/office/officeart/2005/8/layout/hList9"/>
    <dgm:cxn modelId="{D420B640-7202-4EAB-B863-6EA806CA05F2}" type="presParOf" srcId="{87360913-DA02-48CA-A7B7-EF18BFAF2F27}" destId="{3A6DB8F7-5BEC-48A7-894A-CFB10C7F61C0}" srcOrd="0" destOrd="0" presId="urn:microsoft.com/office/officeart/2005/8/layout/hList9"/>
    <dgm:cxn modelId="{85122691-5681-4653-AF9C-C030DED41A51}" type="presParOf" srcId="{87360913-DA02-48CA-A7B7-EF18BFAF2F27}" destId="{4E625D99-E414-49DE-8E67-08EA5925F71A}" srcOrd="1" destOrd="0" presId="urn:microsoft.com/office/officeart/2005/8/layout/hList9"/>
    <dgm:cxn modelId="{B935E950-6034-481A-B7D9-A997300E53C4}" type="presParOf" srcId="{65F7FF64-8768-4936-9D4F-69BE0B40767C}" destId="{D796CE29-F935-4B0A-93A6-D3D4BAFC4F15}" srcOrd="2" destOrd="0" presId="urn:microsoft.com/office/officeart/2005/8/layout/hList9"/>
    <dgm:cxn modelId="{26C03256-A7FF-4224-BB5C-5C8B3E7CB10C}" type="presParOf" srcId="{D796CE29-F935-4B0A-93A6-D3D4BAFC4F15}" destId="{F3F5E0B6-B49C-4EC7-9C40-8011145553E1}" srcOrd="0" destOrd="0" presId="urn:microsoft.com/office/officeart/2005/8/layout/hList9"/>
    <dgm:cxn modelId="{569DDDC8-4087-4700-A779-6C9FD65EB15B}" type="presParOf" srcId="{D796CE29-F935-4B0A-93A6-D3D4BAFC4F15}" destId="{D13FED7F-718E-4DC4-9CA0-0959A9B2265C}" srcOrd="1" destOrd="0" presId="urn:microsoft.com/office/officeart/2005/8/layout/hList9"/>
    <dgm:cxn modelId="{0011A34C-6D4E-4E67-9FF4-CA6664FD3832}" type="presParOf" srcId="{EC8C86A6-39A4-4F6F-9340-928FB7C6CEB5}" destId="{6B727CAA-F462-472E-B41D-F4A2A0E818F8}" srcOrd="2" destOrd="0" presId="urn:microsoft.com/office/officeart/2005/8/layout/hList9"/>
    <dgm:cxn modelId="{BA52D0D1-73A7-407D-BB82-532E4BC32D71}" type="presParOf" srcId="{EC8C86A6-39A4-4F6F-9340-928FB7C6CEB5}" destId="{0747E286-7001-40CA-B463-1937F927CD5B}" srcOrd="3" destOrd="0" presId="urn:microsoft.com/office/officeart/2005/8/layout/hList9"/>
    <dgm:cxn modelId="{3A701762-FA85-4C21-AA71-607B4197CD0B}" type="presParOf" srcId="{EC8C86A6-39A4-4F6F-9340-928FB7C6CEB5}" destId="{821C22DB-008A-4F6A-8C03-2072342881EC}" srcOrd="4" destOrd="0" presId="urn:microsoft.com/office/officeart/2005/8/layout/hList9"/>
    <dgm:cxn modelId="{7974E4D3-2B75-4278-85E2-E9EA2D35BE4B}" type="presParOf" srcId="{EC8C86A6-39A4-4F6F-9340-928FB7C6CEB5}" destId="{FA76E15F-91D5-450A-88D2-F5EBE581D40D}" srcOrd="5" destOrd="0" presId="urn:microsoft.com/office/officeart/2005/8/layout/hList9"/>
    <dgm:cxn modelId="{B1056978-7A1B-4898-B8F9-FFAD3CB1D473}" type="presParOf" srcId="{EC8C86A6-39A4-4F6F-9340-928FB7C6CEB5}" destId="{D7D1C078-131C-408E-BD2C-6E52EAFF7791}" srcOrd="6" destOrd="0" presId="urn:microsoft.com/office/officeart/2005/8/layout/hList9"/>
    <dgm:cxn modelId="{EDA00803-8139-443A-8183-121536DF61E7}" type="presParOf" srcId="{D7D1C078-131C-408E-BD2C-6E52EAFF7791}" destId="{26D3FF57-BF5C-4828-86D2-C5E73470AC9A}" srcOrd="0" destOrd="0" presId="urn:microsoft.com/office/officeart/2005/8/layout/hList9"/>
    <dgm:cxn modelId="{CE371A91-FB67-4962-A218-8618CFF91B2F}" type="presParOf" srcId="{D7D1C078-131C-408E-BD2C-6E52EAFF7791}" destId="{C6C0797A-01B4-4F8A-85DB-6A053833F8C8}" srcOrd="1" destOrd="0" presId="urn:microsoft.com/office/officeart/2005/8/layout/hList9"/>
    <dgm:cxn modelId="{B8E4698E-306E-4C55-869D-654AF7C19254}" type="presParOf" srcId="{C6C0797A-01B4-4F8A-85DB-6A053833F8C8}" destId="{139F6561-2D29-4694-94A1-929CC274B134}" srcOrd="0" destOrd="0" presId="urn:microsoft.com/office/officeart/2005/8/layout/hList9"/>
    <dgm:cxn modelId="{DAAEEEDA-352B-42DF-8B85-AA74757BF8B2}" type="presParOf" srcId="{C6C0797A-01B4-4F8A-85DB-6A053833F8C8}" destId="{8715D9EE-1408-4834-BD69-4FB9B90BCAF0}" srcOrd="1" destOrd="0" presId="urn:microsoft.com/office/officeart/2005/8/layout/hList9"/>
    <dgm:cxn modelId="{7A091376-05E4-4B88-8C71-0CB043C2FF3D}" type="presParOf" srcId="{D7D1C078-131C-408E-BD2C-6E52EAFF7791}" destId="{524660A2-FA7A-4892-B34C-14FD67CFC461}" srcOrd="2" destOrd="0" presId="urn:microsoft.com/office/officeart/2005/8/layout/hList9"/>
    <dgm:cxn modelId="{DE291C08-C667-4C92-B062-11D4E8C47AE4}" type="presParOf" srcId="{524660A2-FA7A-4892-B34C-14FD67CFC461}" destId="{207FF7FD-EC72-4460-8C9A-A3C22C74B8E7}" srcOrd="0" destOrd="0" presId="urn:microsoft.com/office/officeart/2005/8/layout/hList9"/>
    <dgm:cxn modelId="{DBF4A835-F7C0-4B7C-9E2F-7EB69DC5E570}" type="presParOf" srcId="{524660A2-FA7A-4892-B34C-14FD67CFC461}" destId="{537B85C1-1F4D-42E9-B9FD-DD949657066F}" srcOrd="1" destOrd="0" presId="urn:microsoft.com/office/officeart/2005/8/layout/hList9"/>
    <dgm:cxn modelId="{7AC2FD29-3452-4760-9F55-655392ECA0B6}" type="presParOf" srcId="{EC8C86A6-39A4-4F6F-9340-928FB7C6CEB5}" destId="{39A46E44-AFCF-448C-BBA6-6C5FBB28F9EE}" srcOrd="7" destOrd="0" presId="urn:microsoft.com/office/officeart/2005/8/layout/hList9"/>
    <dgm:cxn modelId="{F5ACAAF5-38AF-487F-8C83-405A4A520E5B}" type="presParOf" srcId="{EC8C86A6-39A4-4F6F-9340-928FB7C6CEB5}" destId="{16D606DA-68DF-4450-B686-63A1FE0A70D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2326B0-2AFF-491A-B2F9-F81ACBB3236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3268DB-30F0-443D-BC1B-E61CF3E83516}">
      <dgm:prSet phldrT="[Text]"/>
      <dgm:spPr/>
      <dgm:t>
        <a:bodyPr/>
        <a:lstStyle/>
        <a:p>
          <a:r>
            <a:rPr lang="en-US" dirty="0"/>
            <a:t>MOBILITY</a:t>
          </a:r>
        </a:p>
      </dgm:t>
    </dgm:pt>
    <dgm:pt modelId="{D5E85CA0-74BF-4E33-A08B-AEAF89AFEFB3}" type="parTrans" cxnId="{DD480BD1-C395-4796-8B8E-FAE8F8051B9C}">
      <dgm:prSet/>
      <dgm:spPr/>
      <dgm:t>
        <a:bodyPr/>
        <a:lstStyle/>
        <a:p>
          <a:endParaRPr lang="en-US"/>
        </a:p>
      </dgm:t>
    </dgm:pt>
    <dgm:pt modelId="{9057FC59-E046-4342-B662-BA39C49D9B4A}" type="sibTrans" cxnId="{DD480BD1-C395-4796-8B8E-FAE8F8051B9C}">
      <dgm:prSet/>
      <dgm:spPr/>
      <dgm:t>
        <a:bodyPr/>
        <a:lstStyle/>
        <a:p>
          <a:endParaRPr lang="en-US"/>
        </a:p>
      </dgm:t>
    </dgm:pt>
    <dgm:pt modelId="{BB9801DD-CAFB-4262-AB63-F15E15049081}">
      <dgm:prSet phldrT="[Text]"/>
      <dgm:spPr/>
      <dgm:t>
        <a:bodyPr/>
        <a:lstStyle/>
        <a:p>
          <a:r>
            <a:rPr lang="en-US" dirty="0"/>
            <a:t>Loss of ROM</a:t>
          </a:r>
        </a:p>
      </dgm:t>
    </dgm:pt>
    <dgm:pt modelId="{994B91FB-9A1F-4AA2-866C-81247A49E3CF}" type="parTrans" cxnId="{39B812E6-D3D7-4EE4-86BE-0ED97331D7BA}">
      <dgm:prSet/>
      <dgm:spPr/>
      <dgm:t>
        <a:bodyPr/>
        <a:lstStyle/>
        <a:p>
          <a:endParaRPr lang="en-US"/>
        </a:p>
      </dgm:t>
    </dgm:pt>
    <dgm:pt modelId="{5645BA6B-3675-48DE-AF83-C16450719E86}" type="sibTrans" cxnId="{39B812E6-D3D7-4EE4-86BE-0ED97331D7BA}">
      <dgm:prSet/>
      <dgm:spPr/>
      <dgm:t>
        <a:bodyPr/>
        <a:lstStyle/>
        <a:p>
          <a:endParaRPr lang="en-US"/>
        </a:p>
      </dgm:t>
    </dgm:pt>
    <dgm:pt modelId="{A1D22526-4F2A-4AC5-9473-C79192B1BA6C}">
      <dgm:prSet phldrT="[Text]"/>
      <dgm:spPr/>
      <dgm:t>
        <a:bodyPr/>
        <a:lstStyle/>
        <a:p>
          <a:r>
            <a:rPr lang="en-US" dirty="0"/>
            <a:t>Muscle strength</a:t>
          </a:r>
        </a:p>
        <a:p>
          <a:endParaRPr lang="en-US" dirty="0"/>
        </a:p>
      </dgm:t>
    </dgm:pt>
    <dgm:pt modelId="{B357CDE9-80F3-4EE3-AD21-E75399D56D8E}" type="parTrans" cxnId="{758977FC-328C-4164-B749-9B75D7036D9E}">
      <dgm:prSet/>
      <dgm:spPr/>
      <dgm:t>
        <a:bodyPr/>
        <a:lstStyle/>
        <a:p>
          <a:endParaRPr lang="en-US"/>
        </a:p>
      </dgm:t>
    </dgm:pt>
    <dgm:pt modelId="{70F0BF88-F832-42A9-AC76-E81F19957EE6}" type="sibTrans" cxnId="{758977FC-328C-4164-B749-9B75D7036D9E}">
      <dgm:prSet/>
      <dgm:spPr/>
      <dgm:t>
        <a:bodyPr/>
        <a:lstStyle/>
        <a:p>
          <a:endParaRPr lang="en-US"/>
        </a:p>
      </dgm:t>
    </dgm:pt>
    <dgm:pt modelId="{2F1B4B09-8A9D-4954-9B1B-4F17226B7661}">
      <dgm:prSet phldrT="[Text]"/>
      <dgm:spPr/>
      <dgm:t>
        <a:bodyPr/>
        <a:lstStyle/>
        <a:p>
          <a:r>
            <a:rPr lang="en-US" dirty="0"/>
            <a:t>STABILITY</a:t>
          </a:r>
        </a:p>
      </dgm:t>
    </dgm:pt>
    <dgm:pt modelId="{92AD51A3-EB23-4482-A308-74C049A89757}" type="parTrans" cxnId="{00ED8FD6-7507-4258-BBA3-DE29915EE6D0}">
      <dgm:prSet/>
      <dgm:spPr/>
      <dgm:t>
        <a:bodyPr/>
        <a:lstStyle/>
        <a:p>
          <a:endParaRPr lang="en-US"/>
        </a:p>
      </dgm:t>
    </dgm:pt>
    <dgm:pt modelId="{FFD6F6CF-C45A-4922-8872-8B16FC85F216}" type="sibTrans" cxnId="{00ED8FD6-7507-4258-BBA3-DE29915EE6D0}">
      <dgm:prSet/>
      <dgm:spPr/>
      <dgm:t>
        <a:bodyPr/>
        <a:lstStyle/>
        <a:p>
          <a:endParaRPr lang="en-US"/>
        </a:p>
      </dgm:t>
    </dgm:pt>
    <dgm:pt modelId="{C03F010C-BA92-479E-B036-7908BA934807}">
      <dgm:prSet phldrT="[Text]"/>
      <dgm:spPr/>
      <dgm:t>
        <a:bodyPr/>
        <a:lstStyle/>
        <a:p>
          <a:r>
            <a:rPr lang="en-US" dirty="0"/>
            <a:t>9 activities</a:t>
          </a:r>
        </a:p>
      </dgm:t>
    </dgm:pt>
    <dgm:pt modelId="{628D3CB7-6F9D-4EC4-BB8D-8D40716EE1AC}" type="parTrans" cxnId="{4BCD8A0A-5839-4D80-90BA-B18D675307BD}">
      <dgm:prSet/>
      <dgm:spPr/>
      <dgm:t>
        <a:bodyPr/>
        <a:lstStyle/>
        <a:p>
          <a:endParaRPr lang="en-US"/>
        </a:p>
      </dgm:t>
    </dgm:pt>
    <dgm:pt modelId="{9563480C-BDFD-4377-900C-8E01B9AA31EB}" type="sibTrans" cxnId="{4BCD8A0A-5839-4D80-90BA-B18D675307BD}">
      <dgm:prSet/>
      <dgm:spPr/>
      <dgm:t>
        <a:bodyPr/>
        <a:lstStyle/>
        <a:p>
          <a:endParaRPr lang="en-US"/>
        </a:p>
      </dgm:t>
    </dgm:pt>
    <dgm:pt modelId="{EC8C86A6-39A4-4F6F-9340-928FB7C6CEB5}" type="pres">
      <dgm:prSet presAssocID="{582326B0-2AFF-491A-B2F9-F81ACBB3236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2EB1A41-2505-4D64-A1D7-42E3DC82BA9A}" type="pres">
      <dgm:prSet presAssocID="{E93268DB-30F0-443D-BC1B-E61CF3E83516}" presName="posSpace" presStyleCnt="0"/>
      <dgm:spPr/>
    </dgm:pt>
    <dgm:pt modelId="{65F7FF64-8768-4936-9D4F-69BE0B40767C}" type="pres">
      <dgm:prSet presAssocID="{E93268DB-30F0-443D-BC1B-E61CF3E83516}" presName="vertFlow" presStyleCnt="0"/>
      <dgm:spPr/>
    </dgm:pt>
    <dgm:pt modelId="{371816B4-EA90-4B13-B9F1-1F1E015ED747}" type="pres">
      <dgm:prSet presAssocID="{E93268DB-30F0-443D-BC1B-E61CF3E83516}" presName="topSpace" presStyleCnt="0"/>
      <dgm:spPr/>
    </dgm:pt>
    <dgm:pt modelId="{87360913-DA02-48CA-A7B7-EF18BFAF2F27}" type="pres">
      <dgm:prSet presAssocID="{E93268DB-30F0-443D-BC1B-E61CF3E83516}" presName="firstComp" presStyleCnt="0"/>
      <dgm:spPr/>
    </dgm:pt>
    <dgm:pt modelId="{3A6DB8F7-5BEC-48A7-894A-CFB10C7F61C0}" type="pres">
      <dgm:prSet presAssocID="{E93268DB-30F0-443D-BC1B-E61CF3E83516}" presName="firstChild" presStyleLbl="bgAccFollowNode1" presStyleIdx="0" presStyleCnt="3"/>
      <dgm:spPr/>
      <dgm:t>
        <a:bodyPr/>
        <a:lstStyle/>
        <a:p>
          <a:endParaRPr lang="en-US"/>
        </a:p>
      </dgm:t>
    </dgm:pt>
    <dgm:pt modelId="{4E625D99-E414-49DE-8E67-08EA5925F71A}" type="pres">
      <dgm:prSet presAssocID="{E93268DB-30F0-443D-BC1B-E61CF3E83516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6CE29-F935-4B0A-93A6-D3D4BAFC4F15}" type="pres">
      <dgm:prSet presAssocID="{A1D22526-4F2A-4AC5-9473-C79192B1BA6C}" presName="comp" presStyleCnt="0"/>
      <dgm:spPr/>
    </dgm:pt>
    <dgm:pt modelId="{F3F5E0B6-B49C-4EC7-9C40-8011145553E1}" type="pres">
      <dgm:prSet presAssocID="{A1D22526-4F2A-4AC5-9473-C79192B1BA6C}" presName="child" presStyleLbl="bgAccFollowNode1" presStyleIdx="1" presStyleCnt="3" custLinFactNeighborY="-25701"/>
      <dgm:spPr/>
      <dgm:t>
        <a:bodyPr/>
        <a:lstStyle/>
        <a:p>
          <a:endParaRPr lang="en-US"/>
        </a:p>
      </dgm:t>
    </dgm:pt>
    <dgm:pt modelId="{D13FED7F-718E-4DC4-9CA0-0959A9B2265C}" type="pres">
      <dgm:prSet presAssocID="{A1D22526-4F2A-4AC5-9473-C79192B1BA6C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27CAA-F462-472E-B41D-F4A2A0E818F8}" type="pres">
      <dgm:prSet presAssocID="{E93268DB-30F0-443D-BC1B-E61CF3E83516}" presName="negSpace" presStyleCnt="0"/>
      <dgm:spPr/>
    </dgm:pt>
    <dgm:pt modelId="{0747E286-7001-40CA-B463-1937F927CD5B}" type="pres">
      <dgm:prSet presAssocID="{E93268DB-30F0-443D-BC1B-E61CF3E83516}" presName="circle" presStyleLbl="node1" presStyleIdx="0" presStyleCnt="2"/>
      <dgm:spPr/>
      <dgm:t>
        <a:bodyPr/>
        <a:lstStyle/>
        <a:p>
          <a:endParaRPr lang="en-US"/>
        </a:p>
      </dgm:t>
    </dgm:pt>
    <dgm:pt modelId="{821C22DB-008A-4F6A-8C03-2072342881EC}" type="pres">
      <dgm:prSet presAssocID="{9057FC59-E046-4342-B662-BA39C49D9B4A}" presName="transSpace" presStyleCnt="0"/>
      <dgm:spPr/>
    </dgm:pt>
    <dgm:pt modelId="{FA76E15F-91D5-450A-88D2-F5EBE581D40D}" type="pres">
      <dgm:prSet presAssocID="{2F1B4B09-8A9D-4954-9B1B-4F17226B7661}" presName="posSpace" presStyleCnt="0"/>
      <dgm:spPr/>
    </dgm:pt>
    <dgm:pt modelId="{D7D1C078-131C-408E-BD2C-6E52EAFF7791}" type="pres">
      <dgm:prSet presAssocID="{2F1B4B09-8A9D-4954-9B1B-4F17226B7661}" presName="vertFlow" presStyleCnt="0"/>
      <dgm:spPr/>
    </dgm:pt>
    <dgm:pt modelId="{26D3FF57-BF5C-4828-86D2-C5E73470AC9A}" type="pres">
      <dgm:prSet presAssocID="{2F1B4B09-8A9D-4954-9B1B-4F17226B7661}" presName="topSpace" presStyleCnt="0"/>
      <dgm:spPr/>
    </dgm:pt>
    <dgm:pt modelId="{C6C0797A-01B4-4F8A-85DB-6A053833F8C8}" type="pres">
      <dgm:prSet presAssocID="{2F1B4B09-8A9D-4954-9B1B-4F17226B7661}" presName="firstComp" presStyleCnt="0"/>
      <dgm:spPr/>
    </dgm:pt>
    <dgm:pt modelId="{139F6561-2D29-4694-94A1-929CC274B134}" type="pres">
      <dgm:prSet presAssocID="{2F1B4B09-8A9D-4954-9B1B-4F17226B7661}" presName="firstChild" presStyleLbl="bgAccFollowNode1" presStyleIdx="2" presStyleCnt="3" custScaleY="127613"/>
      <dgm:spPr/>
      <dgm:t>
        <a:bodyPr/>
        <a:lstStyle/>
        <a:p>
          <a:endParaRPr lang="en-US"/>
        </a:p>
      </dgm:t>
    </dgm:pt>
    <dgm:pt modelId="{8715D9EE-1408-4834-BD69-4FB9B90BCAF0}" type="pres">
      <dgm:prSet presAssocID="{2F1B4B09-8A9D-4954-9B1B-4F17226B7661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46E44-AFCF-448C-BBA6-6C5FBB28F9EE}" type="pres">
      <dgm:prSet presAssocID="{2F1B4B09-8A9D-4954-9B1B-4F17226B7661}" presName="negSpace" presStyleCnt="0"/>
      <dgm:spPr/>
    </dgm:pt>
    <dgm:pt modelId="{16D606DA-68DF-4450-B686-63A1FE0A70D4}" type="pres">
      <dgm:prSet presAssocID="{2F1B4B09-8A9D-4954-9B1B-4F17226B7661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A8B88E2A-2BCF-40EB-A2F1-7CE121FA66E4}" type="presOf" srcId="{BB9801DD-CAFB-4262-AB63-F15E15049081}" destId="{4E625D99-E414-49DE-8E67-08EA5925F71A}" srcOrd="1" destOrd="0" presId="urn:microsoft.com/office/officeart/2005/8/layout/hList9"/>
    <dgm:cxn modelId="{39B812E6-D3D7-4EE4-86BE-0ED97331D7BA}" srcId="{E93268DB-30F0-443D-BC1B-E61CF3E83516}" destId="{BB9801DD-CAFB-4262-AB63-F15E15049081}" srcOrd="0" destOrd="0" parTransId="{994B91FB-9A1F-4AA2-866C-81247A49E3CF}" sibTransId="{5645BA6B-3675-48DE-AF83-C16450719E86}"/>
    <dgm:cxn modelId="{C6BBE0F8-87E0-497F-A78E-3CE6AA19771D}" type="presOf" srcId="{582326B0-2AFF-491A-B2F9-F81ACBB3236F}" destId="{EC8C86A6-39A4-4F6F-9340-928FB7C6CEB5}" srcOrd="0" destOrd="0" presId="urn:microsoft.com/office/officeart/2005/8/layout/hList9"/>
    <dgm:cxn modelId="{0393A743-4B84-46FB-BFE4-098288C2F02A}" type="presOf" srcId="{2F1B4B09-8A9D-4954-9B1B-4F17226B7661}" destId="{16D606DA-68DF-4450-B686-63A1FE0A70D4}" srcOrd="0" destOrd="0" presId="urn:microsoft.com/office/officeart/2005/8/layout/hList9"/>
    <dgm:cxn modelId="{00ED8FD6-7507-4258-BBA3-DE29915EE6D0}" srcId="{582326B0-2AFF-491A-B2F9-F81ACBB3236F}" destId="{2F1B4B09-8A9D-4954-9B1B-4F17226B7661}" srcOrd="1" destOrd="0" parTransId="{92AD51A3-EB23-4482-A308-74C049A89757}" sibTransId="{FFD6F6CF-C45A-4922-8872-8B16FC85F216}"/>
    <dgm:cxn modelId="{4A178666-FC9A-4DF2-BD08-2F7AD443D64C}" type="presOf" srcId="{C03F010C-BA92-479E-B036-7908BA934807}" destId="{8715D9EE-1408-4834-BD69-4FB9B90BCAF0}" srcOrd="1" destOrd="0" presId="urn:microsoft.com/office/officeart/2005/8/layout/hList9"/>
    <dgm:cxn modelId="{4BCD8A0A-5839-4D80-90BA-B18D675307BD}" srcId="{2F1B4B09-8A9D-4954-9B1B-4F17226B7661}" destId="{C03F010C-BA92-479E-B036-7908BA934807}" srcOrd="0" destOrd="0" parTransId="{628D3CB7-6F9D-4EC4-BB8D-8D40716EE1AC}" sibTransId="{9563480C-BDFD-4377-900C-8E01B9AA31EB}"/>
    <dgm:cxn modelId="{0C9C951E-D3A9-4642-AD60-59843435615F}" type="presOf" srcId="{E93268DB-30F0-443D-BC1B-E61CF3E83516}" destId="{0747E286-7001-40CA-B463-1937F927CD5B}" srcOrd="0" destOrd="0" presId="urn:microsoft.com/office/officeart/2005/8/layout/hList9"/>
    <dgm:cxn modelId="{677F4499-6527-4736-9AF0-5F5FA3F67D27}" type="presOf" srcId="{A1D22526-4F2A-4AC5-9473-C79192B1BA6C}" destId="{D13FED7F-718E-4DC4-9CA0-0959A9B2265C}" srcOrd="1" destOrd="0" presId="urn:microsoft.com/office/officeart/2005/8/layout/hList9"/>
    <dgm:cxn modelId="{5090E71E-3B60-46DD-933C-0F9C33C8E1AD}" type="presOf" srcId="{A1D22526-4F2A-4AC5-9473-C79192B1BA6C}" destId="{F3F5E0B6-B49C-4EC7-9C40-8011145553E1}" srcOrd="0" destOrd="0" presId="urn:microsoft.com/office/officeart/2005/8/layout/hList9"/>
    <dgm:cxn modelId="{0CBA1D59-853D-44C3-8533-4E255A83E6CE}" type="presOf" srcId="{C03F010C-BA92-479E-B036-7908BA934807}" destId="{139F6561-2D29-4694-94A1-929CC274B134}" srcOrd="0" destOrd="0" presId="urn:microsoft.com/office/officeart/2005/8/layout/hList9"/>
    <dgm:cxn modelId="{DD480BD1-C395-4796-8B8E-FAE8F8051B9C}" srcId="{582326B0-2AFF-491A-B2F9-F81ACBB3236F}" destId="{E93268DB-30F0-443D-BC1B-E61CF3E83516}" srcOrd="0" destOrd="0" parTransId="{D5E85CA0-74BF-4E33-A08B-AEAF89AFEFB3}" sibTransId="{9057FC59-E046-4342-B662-BA39C49D9B4A}"/>
    <dgm:cxn modelId="{540AD302-FFF3-4220-95CA-3353BE848B42}" type="presOf" srcId="{BB9801DD-CAFB-4262-AB63-F15E15049081}" destId="{3A6DB8F7-5BEC-48A7-894A-CFB10C7F61C0}" srcOrd="0" destOrd="0" presId="urn:microsoft.com/office/officeart/2005/8/layout/hList9"/>
    <dgm:cxn modelId="{758977FC-328C-4164-B749-9B75D7036D9E}" srcId="{E93268DB-30F0-443D-BC1B-E61CF3E83516}" destId="{A1D22526-4F2A-4AC5-9473-C79192B1BA6C}" srcOrd="1" destOrd="0" parTransId="{B357CDE9-80F3-4EE3-AD21-E75399D56D8E}" sibTransId="{70F0BF88-F832-42A9-AC76-E81F19957EE6}"/>
    <dgm:cxn modelId="{C1107206-F908-41FF-ABCD-077A6D3311F9}" type="presParOf" srcId="{EC8C86A6-39A4-4F6F-9340-928FB7C6CEB5}" destId="{72EB1A41-2505-4D64-A1D7-42E3DC82BA9A}" srcOrd="0" destOrd="0" presId="urn:microsoft.com/office/officeart/2005/8/layout/hList9"/>
    <dgm:cxn modelId="{6831DA22-5E99-47EE-9F21-64776543824C}" type="presParOf" srcId="{EC8C86A6-39A4-4F6F-9340-928FB7C6CEB5}" destId="{65F7FF64-8768-4936-9D4F-69BE0B40767C}" srcOrd="1" destOrd="0" presId="urn:microsoft.com/office/officeart/2005/8/layout/hList9"/>
    <dgm:cxn modelId="{F0B8D5B0-48B0-4B49-A9A0-11CAC2B0038F}" type="presParOf" srcId="{65F7FF64-8768-4936-9D4F-69BE0B40767C}" destId="{371816B4-EA90-4B13-B9F1-1F1E015ED747}" srcOrd="0" destOrd="0" presId="urn:microsoft.com/office/officeart/2005/8/layout/hList9"/>
    <dgm:cxn modelId="{E9ED438F-47E2-475D-B23D-69E3D2081CAD}" type="presParOf" srcId="{65F7FF64-8768-4936-9D4F-69BE0B40767C}" destId="{87360913-DA02-48CA-A7B7-EF18BFAF2F27}" srcOrd="1" destOrd="0" presId="urn:microsoft.com/office/officeart/2005/8/layout/hList9"/>
    <dgm:cxn modelId="{640F7A66-BCCE-4B6D-BD01-4219063BDC6B}" type="presParOf" srcId="{87360913-DA02-48CA-A7B7-EF18BFAF2F27}" destId="{3A6DB8F7-5BEC-48A7-894A-CFB10C7F61C0}" srcOrd="0" destOrd="0" presId="urn:microsoft.com/office/officeart/2005/8/layout/hList9"/>
    <dgm:cxn modelId="{FA191A72-928C-4876-95DF-163923F720D9}" type="presParOf" srcId="{87360913-DA02-48CA-A7B7-EF18BFAF2F27}" destId="{4E625D99-E414-49DE-8E67-08EA5925F71A}" srcOrd="1" destOrd="0" presId="urn:microsoft.com/office/officeart/2005/8/layout/hList9"/>
    <dgm:cxn modelId="{C36F5A6A-BC4B-4CCC-85DE-8517805B9D1E}" type="presParOf" srcId="{65F7FF64-8768-4936-9D4F-69BE0B40767C}" destId="{D796CE29-F935-4B0A-93A6-D3D4BAFC4F15}" srcOrd="2" destOrd="0" presId="urn:microsoft.com/office/officeart/2005/8/layout/hList9"/>
    <dgm:cxn modelId="{D75FFDE1-F7A2-41DD-8842-49981C8D9BE1}" type="presParOf" srcId="{D796CE29-F935-4B0A-93A6-D3D4BAFC4F15}" destId="{F3F5E0B6-B49C-4EC7-9C40-8011145553E1}" srcOrd="0" destOrd="0" presId="urn:microsoft.com/office/officeart/2005/8/layout/hList9"/>
    <dgm:cxn modelId="{48E04FEB-63CA-4D21-8F3F-65F10B1580D4}" type="presParOf" srcId="{D796CE29-F935-4B0A-93A6-D3D4BAFC4F15}" destId="{D13FED7F-718E-4DC4-9CA0-0959A9B2265C}" srcOrd="1" destOrd="0" presId="urn:microsoft.com/office/officeart/2005/8/layout/hList9"/>
    <dgm:cxn modelId="{DDFE863A-3901-4628-B95A-E650606FE92F}" type="presParOf" srcId="{EC8C86A6-39A4-4F6F-9340-928FB7C6CEB5}" destId="{6B727CAA-F462-472E-B41D-F4A2A0E818F8}" srcOrd="2" destOrd="0" presId="urn:microsoft.com/office/officeart/2005/8/layout/hList9"/>
    <dgm:cxn modelId="{67D0C0BF-3289-4ED0-BDFD-EC8BEB31F52A}" type="presParOf" srcId="{EC8C86A6-39A4-4F6F-9340-928FB7C6CEB5}" destId="{0747E286-7001-40CA-B463-1937F927CD5B}" srcOrd="3" destOrd="0" presId="urn:microsoft.com/office/officeart/2005/8/layout/hList9"/>
    <dgm:cxn modelId="{0D44E0A4-E613-4D6D-884F-167EA5A685CC}" type="presParOf" srcId="{EC8C86A6-39A4-4F6F-9340-928FB7C6CEB5}" destId="{821C22DB-008A-4F6A-8C03-2072342881EC}" srcOrd="4" destOrd="0" presId="urn:microsoft.com/office/officeart/2005/8/layout/hList9"/>
    <dgm:cxn modelId="{DC4B13DF-5057-481C-BE38-6A46AF8F3662}" type="presParOf" srcId="{EC8C86A6-39A4-4F6F-9340-928FB7C6CEB5}" destId="{FA76E15F-91D5-450A-88D2-F5EBE581D40D}" srcOrd="5" destOrd="0" presId="urn:microsoft.com/office/officeart/2005/8/layout/hList9"/>
    <dgm:cxn modelId="{5033CECD-C97B-42F3-A90A-557D94A7401F}" type="presParOf" srcId="{EC8C86A6-39A4-4F6F-9340-928FB7C6CEB5}" destId="{D7D1C078-131C-408E-BD2C-6E52EAFF7791}" srcOrd="6" destOrd="0" presId="urn:microsoft.com/office/officeart/2005/8/layout/hList9"/>
    <dgm:cxn modelId="{7613981D-FECB-43A1-BE87-A3D7FC055C36}" type="presParOf" srcId="{D7D1C078-131C-408E-BD2C-6E52EAFF7791}" destId="{26D3FF57-BF5C-4828-86D2-C5E73470AC9A}" srcOrd="0" destOrd="0" presId="urn:microsoft.com/office/officeart/2005/8/layout/hList9"/>
    <dgm:cxn modelId="{8DA172F0-256F-42DD-AB9C-EBE2CF59F6E0}" type="presParOf" srcId="{D7D1C078-131C-408E-BD2C-6E52EAFF7791}" destId="{C6C0797A-01B4-4F8A-85DB-6A053833F8C8}" srcOrd="1" destOrd="0" presId="urn:microsoft.com/office/officeart/2005/8/layout/hList9"/>
    <dgm:cxn modelId="{D34E4038-AE0D-4932-9BAF-8E1C413D1BCE}" type="presParOf" srcId="{C6C0797A-01B4-4F8A-85DB-6A053833F8C8}" destId="{139F6561-2D29-4694-94A1-929CC274B134}" srcOrd="0" destOrd="0" presId="urn:microsoft.com/office/officeart/2005/8/layout/hList9"/>
    <dgm:cxn modelId="{8E41941D-BCF4-402A-AB23-A69B133626FD}" type="presParOf" srcId="{C6C0797A-01B4-4F8A-85DB-6A053833F8C8}" destId="{8715D9EE-1408-4834-BD69-4FB9B90BCAF0}" srcOrd="1" destOrd="0" presId="urn:microsoft.com/office/officeart/2005/8/layout/hList9"/>
    <dgm:cxn modelId="{6E1EC750-7BF3-47B7-A0B2-68BD70E903CD}" type="presParOf" srcId="{EC8C86A6-39A4-4F6F-9340-928FB7C6CEB5}" destId="{39A46E44-AFCF-448C-BBA6-6C5FBB28F9EE}" srcOrd="7" destOrd="0" presId="urn:microsoft.com/office/officeart/2005/8/layout/hList9"/>
    <dgm:cxn modelId="{8B6FC360-4D30-43BC-86E3-7656B2B9F260}" type="presParOf" srcId="{EC8C86A6-39A4-4F6F-9340-928FB7C6CEB5}" destId="{16D606DA-68DF-4450-B686-63A1FE0A70D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912EA-B531-4F56-9A8E-E5AB48266D03}">
      <dsp:nvSpPr>
        <dsp:cNvPr id="0" name=""/>
        <dsp:cNvSpPr/>
      </dsp:nvSpPr>
      <dsp:spPr>
        <a:xfrm>
          <a:off x="0" y="431626"/>
          <a:ext cx="2557363" cy="15344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Identifying needs</a:t>
          </a:r>
        </a:p>
      </dsp:txBody>
      <dsp:txXfrm>
        <a:off x="0" y="431626"/>
        <a:ext cx="2557363" cy="1534417"/>
      </dsp:txXfrm>
    </dsp:sp>
    <dsp:sp modelId="{27FAE49D-230D-4759-85E3-B0F2FE465A94}">
      <dsp:nvSpPr>
        <dsp:cNvPr id="0" name=""/>
        <dsp:cNvSpPr/>
      </dsp:nvSpPr>
      <dsp:spPr>
        <a:xfrm>
          <a:off x="2813099" y="431626"/>
          <a:ext cx="2557363" cy="1534417"/>
        </a:xfrm>
        <a:prstGeom prst="rect">
          <a:avLst/>
        </a:prstGeom>
        <a:solidFill>
          <a:schemeClr val="accent5">
            <a:hueOff val="-3504825"/>
            <a:satOff val="5153"/>
            <a:lumOff val="441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Matching treatments &amp; intervention</a:t>
          </a:r>
        </a:p>
      </dsp:txBody>
      <dsp:txXfrm>
        <a:off x="2813099" y="431626"/>
        <a:ext cx="2557363" cy="1534417"/>
      </dsp:txXfrm>
    </dsp:sp>
    <dsp:sp modelId="{ECE3EFAF-9B52-48BE-A961-1406D86D48B7}">
      <dsp:nvSpPr>
        <dsp:cNvPr id="0" name=""/>
        <dsp:cNvSpPr/>
      </dsp:nvSpPr>
      <dsp:spPr>
        <a:xfrm>
          <a:off x="5626198" y="431626"/>
          <a:ext cx="2557363" cy="1534417"/>
        </a:xfrm>
        <a:prstGeom prst="rect">
          <a:avLst/>
        </a:prstGeom>
        <a:solidFill>
          <a:schemeClr val="accent5">
            <a:hueOff val="-7009649"/>
            <a:satOff val="10306"/>
            <a:lumOff val="882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Measuring outcomes &amp; effectiveness</a:t>
          </a:r>
        </a:p>
      </dsp:txBody>
      <dsp:txXfrm>
        <a:off x="5626198" y="431626"/>
        <a:ext cx="2557363" cy="1534417"/>
      </dsp:txXfrm>
    </dsp:sp>
    <dsp:sp modelId="{366F9DF6-731B-4B2E-9976-00F244085E8E}">
      <dsp:nvSpPr>
        <dsp:cNvPr id="0" name=""/>
        <dsp:cNvSpPr/>
      </dsp:nvSpPr>
      <dsp:spPr>
        <a:xfrm>
          <a:off x="1406549" y="2221780"/>
          <a:ext cx="2557363" cy="1534417"/>
        </a:xfrm>
        <a:prstGeom prst="rect">
          <a:avLst/>
        </a:prstGeom>
        <a:solidFill>
          <a:schemeClr val="accent5">
            <a:hueOff val="-10514474"/>
            <a:satOff val="15460"/>
            <a:lumOff val="1323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Setting priorities</a:t>
          </a:r>
        </a:p>
      </dsp:txBody>
      <dsp:txXfrm>
        <a:off x="1406549" y="2221780"/>
        <a:ext cx="2557363" cy="1534417"/>
      </dsp:txXfrm>
    </dsp:sp>
    <dsp:sp modelId="{E5207338-CC3B-4C7C-A0C3-D716AD18AD5F}">
      <dsp:nvSpPr>
        <dsp:cNvPr id="0" name=""/>
        <dsp:cNvSpPr/>
      </dsp:nvSpPr>
      <dsp:spPr>
        <a:xfrm>
          <a:off x="4219649" y="2221780"/>
          <a:ext cx="2557363" cy="1534417"/>
        </a:xfrm>
        <a:prstGeom prst="rect">
          <a:avLst/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Allocating resources</a:t>
          </a:r>
        </a:p>
      </dsp:txBody>
      <dsp:txXfrm>
        <a:off x="4219649" y="2221780"/>
        <a:ext cx="2557363" cy="1534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B6BD2-1E11-401C-A7EC-BD8AFF68AF58}">
      <dsp:nvSpPr>
        <dsp:cNvPr id="0" name=""/>
        <dsp:cNvSpPr/>
      </dsp:nvSpPr>
      <dsp:spPr>
        <a:xfrm>
          <a:off x="939" y="821"/>
          <a:ext cx="8181683" cy="1300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Patient's need </a:t>
          </a:r>
        </a:p>
      </dsp:txBody>
      <dsp:txXfrm>
        <a:off x="939" y="821"/>
        <a:ext cx="8181683" cy="1300515"/>
      </dsp:txXfrm>
    </dsp:sp>
    <dsp:sp modelId="{8F1CD4F4-3CFD-4DF5-9CFC-DB6AF5D6474E}">
      <dsp:nvSpPr>
        <dsp:cNvPr id="0" name=""/>
        <dsp:cNvSpPr/>
      </dsp:nvSpPr>
      <dsp:spPr>
        <a:xfrm>
          <a:off x="939" y="1443654"/>
          <a:ext cx="5344529" cy="1300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Level of care</a:t>
          </a:r>
        </a:p>
      </dsp:txBody>
      <dsp:txXfrm>
        <a:off x="939" y="1443654"/>
        <a:ext cx="5344529" cy="1300515"/>
      </dsp:txXfrm>
    </dsp:sp>
    <dsp:sp modelId="{7088F94A-8614-48E8-843A-9408C25FE1DA}">
      <dsp:nvSpPr>
        <dsp:cNvPr id="0" name=""/>
        <dsp:cNvSpPr/>
      </dsp:nvSpPr>
      <dsp:spPr>
        <a:xfrm>
          <a:off x="939" y="2886487"/>
          <a:ext cx="2617301" cy="1300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Length of hospitalization </a:t>
          </a:r>
        </a:p>
      </dsp:txBody>
      <dsp:txXfrm>
        <a:off x="939" y="2886487"/>
        <a:ext cx="2617301" cy="1300515"/>
      </dsp:txXfrm>
    </dsp:sp>
    <dsp:sp modelId="{AC473323-D5A5-4D31-B563-6229EC936AF3}">
      <dsp:nvSpPr>
        <dsp:cNvPr id="0" name=""/>
        <dsp:cNvSpPr/>
      </dsp:nvSpPr>
      <dsp:spPr>
        <a:xfrm>
          <a:off x="2728167" y="2886487"/>
          <a:ext cx="2617301" cy="1300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Receipt of disability benefits</a:t>
          </a:r>
        </a:p>
      </dsp:txBody>
      <dsp:txXfrm>
        <a:off x="2728167" y="2886487"/>
        <a:ext cx="2617301" cy="1300515"/>
      </dsp:txXfrm>
    </dsp:sp>
    <dsp:sp modelId="{C6F3F7C1-6120-4435-A6F6-90B6067AF10A}">
      <dsp:nvSpPr>
        <dsp:cNvPr id="0" name=""/>
        <dsp:cNvSpPr/>
      </dsp:nvSpPr>
      <dsp:spPr>
        <a:xfrm>
          <a:off x="5565321" y="1443654"/>
          <a:ext cx="2617301" cy="1300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Outcome of the condition</a:t>
          </a:r>
        </a:p>
      </dsp:txBody>
      <dsp:txXfrm>
        <a:off x="5565321" y="1443654"/>
        <a:ext cx="2617301" cy="1300515"/>
      </dsp:txXfrm>
    </dsp:sp>
    <dsp:sp modelId="{4CB88BF6-EBE7-46CA-9A1D-86FEC38136BB}">
      <dsp:nvSpPr>
        <dsp:cNvPr id="0" name=""/>
        <dsp:cNvSpPr/>
      </dsp:nvSpPr>
      <dsp:spPr>
        <a:xfrm>
          <a:off x="5565321" y="2886487"/>
          <a:ext cx="2617301" cy="1300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Work performance &amp; social </a:t>
          </a:r>
          <a:r>
            <a:rPr lang="en-US" sz="2000" kern="1200" dirty="0" err="1"/>
            <a:t>integeration</a:t>
          </a:r>
          <a:r>
            <a:rPr lang="en-US" sz="2000" kern="1200" dirty="0"/>
            <a:t> </a:t>
          </a:r>
        </a:p>
      </dsp:txBody>
      <dsp:txXfrm>
        <a:off x="5565321" y="2886487"/>
        <a:ext cx="2617301" cy="13005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0985C-BAAF-427C-9F83-95C12DD984E7}">
      <dsp:nvSpPr>
        <dsp:cNvPr id="0" name=""/>
        <dsp:cNvSpPr/>
      </dsp:nvSpPr>
      <dsp:spPr>
        <a:xfrm>
          <a:off x="1040510" y="0"/>
          <a:ext cx="6102540" cy="4187825"/>
        </a:xfrm>
        <a:prstGeom prst="triangle">
          <a:avLst/>
        </a:prstGeom>
        <a:solidFill>
          <a:schemeClr val="accent4">
            <a:lumMod val="60000"/>
            <a:lumOff val="4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08044-8D94-472E-AE5C-AAC72B366D71}">
      <dsp:nvSpPr>
        <dsp:cNvPr id="0" name=""/>
        <dsp:cNvSpPr/>
      </dsp:nvSpPr>
      <dsp:spPr>
        <a:xfrm>
          <a:off x="3992560" y="420372"/>
          <a:ext cx="2931850" cy="9926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Functional Loss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Individual Functional Requirement </a:t>
          </a:r>
        </a:p>
      </dsp:txBody>
      <dsp:txXfrm>
        <a:off x="3992560" y="420372"/>
        <a:ext cx="2931850" cy="992655"/>
      </dsp:txXfrm>
    </dsp:sp>
    <dsp:sp modelId="{B4D58FA8-E4BD-412B-B8F0-C65AB76D6C87}">
      <dsp:nvSpPr>
        <dsp:cNvPr id="0" name=""/>
        <dsp:cNvSpPr/>
      </dsp:nvSpPr>
      <dsp:spPr>
        <a:xfrm>
          <a:off x="4091781" y="1536944"/>
          <a:ext cx="2722086" cy="9913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Personal Opinion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Authority</a:t>
          </a:r>
        </a:p>
      </dsp:txBody>
      <dsp:txXfrm>
        <a:off x="4091781" y="1536944"/>
        <a:ext cx="2722086" cy="991336"/>
      </dsp:txXfrm>
    </dsp:sp>
    <dsp:sp modelId="{DAAA6427-E78D-44FA-8AAD-0934B90FF060}">
      <dsp:nvSpPr>
        <dsp:cNvPr id="0" name=""/>
        <dsp:cNvSpPr/>
      </dsp:nvSpPr>
      <dsp:spPr>
        <a:xfrm>
          <a:off x="4091781" y="2652198"/>
          <a:ext cx="2722086" cy="9913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Testing Tools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When to assess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Validity of certificate </a:t>
          </a:r>
        </a:p>
      </dsp:txBody>
      <dsp:txXfrm>
        <a:off x="4091781" y="2652198"/>
        <a:ext cx="2722086" cy="9913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35B3A-41CD-4D95-974F-A7617212BE72}">
      <dsp:nvSpPr>
        <dsp:cNvPr id="0" name=""/>
        <dsp:cNvSpPr/>
      </dsp:nvSpPr>
      <dsp:spPr>
        <a:xfrm rot="16200000">
          <a:off x="806" y="99968"/>
          <a:ext cx="3987888" cy="3987888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lumMod val="60000"/>
            <a:lumOff val="40000"/>
          </a:schemeClr>
        </a:solidFill>
        <a:ln w="42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Disability </a:t>
          </a:r>
        </a:p>
      </dsp:txBody>
      <dsp:txXfrm rot="5400000">
        <a:off x="806" y="1096940"/>
        <a:ext cx="3290008" cy="1993944"/>
      </dsp:txXfrm>
    </dsp:sp>
    <dsp:sp modelId="{62618DFF-C463-4768-A9B9-E0D0CE4EB38B}">
      <dsp:nvSpPr>
        <dsp:cNvPr id="0" name=""/>
        <dsp:cNvSpPr/>
      </dsp:nvSpPr>
      <dsp:spPr>
        <a:xfrm rot="5400000">
          <a:off x="4194867" y="99968"/>
          <a:ext cx="3987888" cy="3987888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lumMod val="60000"/>
            <a:lumOff val="4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Permanent Physical Impairment (PPI)</a:t>
          </a:r>
        </a:p>
      </dsp:txBody>
      <dsp:txXfrm rot="-5400000">
        <a:off x="4892747" y="1096940"/>
        <a:ext cx="3290008" cy="19939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DB8F7-5BEC-48A7-894A-CFB10C7F61C0}">
      <dsp:nvSpPr>
        <dsp:cNvPr id="0" name=""/>
        <dsp:cNvSpPr/>
      </dsp:nvSpPr>
      <dsp:spPr>
        <a:xfrm>
          <a:off x="1359961" y="699769"/>
          <a:ext cx="2546942" cy="16988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Loss of ROM</a:t>
          </a:r>
        </a:p>
      </dsp:txBody>
      <dsp:txXfrm>
        <a:off x="1767472" y="699769"/>
        <a:ext cx="2139431" cy="1698810"/>
      </dsp:txXfrm>
    </dsp:sp>
    <dsp:sp modelId="{F3F5E0B6-B49C-4EC7-9C40-8011145553E1}">
      <dsp:nvSpPr>
        <dsp:cNvPr id="0" name=""/>
        <dsp:cNvSpPr/>
      </dsp:nvSpPr>
      <dsp:spPr>
        <a:xfrm>
          <a:off x="1359961" y="1798016"/>
          <a:ext cx="2546942" cy="16988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Muscle strength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Coordinated activities</a:t>
          </a:r>
        </a:p>
      </dsp:txBody>
      <dsp:txXfrm>
        <a:off x="1767472" y="1798016"/>
        <a:ext cx="2139431" cy="1698810"/>
      </dsp:txXfrm>
    </dsp:sp>
    <dsp:sp modelId="{0747E286-7001-40CA-B463-1937F927CD5B}">
      <dsp:nvSpPr>
        <dsp:cNvPr id="0" name=""/>
        <dsp:cNvSpPr/>
      </dsp:nvSpPr>
      <dsp:spPr>
        <a:xfrm>
          <a:off x="1592" y="20584"/>
          <a:ext cx="1697961" cy="1697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ARM</a:t>
          </a:r>
        </a:p>
      </dsp:txBody>
      <dsp:txXfrm>
        <a:off x="1592" y="20584"/>
        <a:ext cx="1697961" cy="1697961"/>
      </dsp:txXfrm>
    </dsp:sp>
    <dsp:sp modelId="{139F6561-2D29-4694-94A1-929CC274B134}">
      <dsp:nvSpPr>
        <dsp:cNvPr id="0" name=""/>
        <dsp:cNvSpPr/>
      </dsp:nvSpPr>
      <dsp:spPr>
        <a:xfrm>
          <a:off x="5604865" y="699769"/>
          <a:ext cx="2546942" cy="21679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Prehension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Sensation</a:t>
          </a:r>
        </a:p>
      </dsp:txBody>
      <dsp:txXfrm>
        <a:off x="6012376" y="699769"/>
        <a:ext cx="2139431" cy="2167902"/>
      </dsp:txXfrm>
    </dsp:sp>
    <dsp:sp modelId="{207FF7FD-EC72-4460-8C9A-A3C22C74B8E7}">
      <dsp:nvSpPr>
        <dsp:cNvPr id="0" name=""/>
        <dsp:cNvSpPr/>
      </dsp:nvSpPr>
      <dsp:spPr>
        <a:xfrm>
          <a:off x="5604865" y="2633134"/>
          <a:ext cx="2546942" cy="8824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Strength</a:t>
          </a:r>
        </a:p>
      </dsp:txBody>
      <dsp:txXfrm>
        <a:off x="6012376" y="2633134"/>
        <a:ext cx="2139431" cy="882430"/>
      </dsp:txXfrm>
    </dsp:sp>
    <dsp:sp modelId="{16D606DA-68DF-4450-B686-63A1FE0A70D4}">
      <dsp:nvSpPr>
        <dsp:cNvPr id="0" name=""/>
        <dsp:cNvSpPr/>
      </dsp:nvSpPr>
      <dsp:spPr>
        <a:xfrm>
          <a:off x="4246496" y="20584"/>
          <a:ext cx="1697961" cy="1697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HAND</a:t>
          </a:r>
        </a:p>
      </dsp:txBody>
      <dsp:txXfrm>
        <a:off x="4246496" y="20584"/>
        <a:ext cx="1697961" cy="16979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DB8F7-5BEC-48A7-894A-CFB10C7F61C0}">
      <dsp:nvSpPr>
        <dsp:cNvPr id="0" name=""/>
        <dsp:cNvSpPr/>
      </dsp:nvSpPr>
      <dsp:spPr>
        <a:xfrm>
          <a:off x="1359961" y="699769"/>
          <a:ext cx="2546942" cy="16988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Loss of ROM</a:t>
          </a:r>
        </a:p>
      </dsp:txBody>
      <dsp:txXfrm>
        <a:off x="1767472" y="699769"/>
        <a:ext cx="2139431" cy="1698810"/>
      </dsp:txXfrm>
    </dsp:sp>
    <dsp:sp modelId="{F3F5E0B6-B49C-4EC7-9C40-8011145553E1}">
      <dsp:nvSpPr>
        <dsp:cNvPr id="0" name=""/>
        <dsp:cNvSpPr/>
      </dsp:nvSpPr>
      <dsp:spPr>
        <a:xfrm>
          <a:off x="1359961" y="1961968"/>
          <a:ext cx="2546942" cy="16988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Muscle strength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1767472" y="1961968"/>
        <a:ext cx="2139431" cy="1698810"/>
      </dsp:txXfrm>
    </dsp:sp>
    <dsp:sp modelId="{0747E286-7001-40CA-B463-1937F927CD5B}">
      <dsp:nvSpPr>
        <dsp:cNvPr id="0" name=""/>
        <dsp:cNvSpPr/>
      </dsp:nvSpPr>
      <dsp:spPr>
        <a:xfrm>
          <a:off x="1592" y="20584"/>
          <a:ext cx="1697961" cy="1697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MOBILITY</a:t>
          </a:r>
        </a:p>
      </dsp:txBody>
      <dsp:txXfrm>
        <a:off x="1592" y="20584"/>
        <a:ext cx="1697961" cy="1697961"/>
      </dsp:txXfrm>
    </dsp:sp>
    <dsp:sp modelId="{139F6561-2D29-4694-94A1-929CC274B134}">
      <dsp:nvSpPr>
        <dsp:cNvPr id="0" name=""/>
        <dsp:cNvSpPr/>
      </dsp:nvSpPr>
      <dsp:spPr>
        <a:xfrm>
          <a:off x="5604865" y="699769"/>
          <a:ext cx="2546942" cy="21679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9 activities</a:t>
          </a:r>
        </a:p>
      </dsp:txBody>
      <dsp:txXfrm>
        <a:off x="6012376" y="699769"/>
        <a:ext cx="2139431" cy="2167902"/>
      </dsp:txXfrm>
    </dsp:sp>
    <dsp:sp modelId="{16D606DA-68DF-4450-B686-63A1FE0A70D4}">
      <dsp:nvSpPr>
        <dsp:cNvPr id="0" name=""/>
        <dsp:cNvSpPr/>
      </dsp:nvSpPr>
      <dsp:spPr>
        <a:xfrm>
          <a:off x="4246496" y="20584"/>
          <a:ext cx="1697961" cy="1697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STABILITY</a:t>
          </a:r>
        </a:p>
      </dsp:txBody>
      <dsp:txXfrm>
        <a:off x="4246496" y="20584"/>
        <a:ext cx="1697961" cy="1697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DISABILITY EVALUATION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5029200"/>
            <a:ext cx="7772400" cy="142036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Dr. Doss Prakash</a:t>
            </a:r>
            <a:br>
              <a:rPr lang="en-US" b="1" dirty="0"/>
            </a:br>
            <a:r>
              <a:rPr lang="en-US" b="1" dirty="0"/>
              <a:t>Dept. </a:t>
            </a:r>
            <a:r>
              <a:rPr lang="en-US" b="1" smtClean="0"/>
              <a:t>of </a:t>
            </a:r>
            <a:r>
              <a:rPr lang="en-US" b="1"/>
              <a:t>C</a:t>
            </a:r>
            <a:r>
              <a:rPr lang="en-US" b="1" smtClean="0"/>
              <a:t>ommunity </a:t>
            </a:r>
            <a:r>
              <a:rPr lang="en-US" b="1" dirty="0"/>
              <a:t>P</a:t>
            </a:r>
            <a:r>
              <a:rPr lang="en-US" b="1" smtClean="0"/>
              <a:t>hysiotherapy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MGM </a:t>
            </a:r>
            <a:r>
              <a:rPr lang="en-US" b="1" dirty="0" smtClean="0"/>
              <a:t>I</a:t>
            </a:r>
            <a:r>
              <a:rPr lang="en-US" b="1" dirty="0" smtClean="0"/>
              <a:t>nstitute </a:t>
            </a:r>
            <a:r>
              <a:rPr lang="en-US" b="1" dirty="0"/>
              <a:t>of </a:t>
            </a:r>
            <a:r>
              <a:rPr lang="en-US" b="1" dirty="0" smtClean="0"/>
              <a:t>Physiotherapy </a:t>
            </a:r>
            <a:r>
              <a:rPr lang="en-US" b="1" dirty="0"/>
              <a:t/>
            </a:r>
            <a:br>
              <a:rPr lang="en-US" b="1" dirty="0"/>
            </a:br>
            <a:r>
              <a:rPr lang="en-IN" b="1" dirty="0" smtClean="0">
                <a:cs typeface="Times New Roman" pitchFamily="18" charset="0"/>
              </a:rPr>
              <a:t>CHH. SAMBHAJINAGAR</a:t>
            </a:r>
            <a:endParaRPr lang="en-US" b="1" dirty="0">
              <a:latin typeface="Arial Black" pitchFamily="34" charset="0"/>
            </a:endParaRPr>
          </a:p>
        </p:txBody>
      </p:sp>
      <p:pic>
        <p:nvPicPr>
          <p:cNvPr id="4" name="Picture 3" descr="mgm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1847850" cy="10529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267200"/>
            <a:ext cx="7193280" cy="105156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LOCOMOTOR DISABILITY</a:t>
            </a:r>
          </a:p>
        </p:txBody>
      </p:sp>
      <p:pic>
        <p:nvPicPr>
          <p:cNvPr id="4" name="Content Placeholder 3" descr="sad-disabled-k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993"/>
          <a:stretch>
            <a:fillRect/>
          </a:stretch>
        </p:blipFill>
        <p:spPr>
          <a:xfrm>
            <a:off x="622059" y="1136840"/>
            <a:ext cx="7912341" cy="3358960"/>
          </a:xfrm>
          <a:prstGeom prst="round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48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LOCOMOTOR Disability  </a:t>
            </a:r>
          </a:p>
        </p:txBody>
      </p:sp>
      <p:pic>
        <p:nvPicPr>
          <p:cNvPr id="6" name="Content Placeholder 5" descr="5880B102022186F710ED0352CE99A4A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057400"/>
            <a:ext cx="3573407" cy="2612034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2057400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Definition</a:t>
            </a:r>
          </a:p>
          <a:p>
            <a:r>
              <a:rPr lang="en-US" b="1" dirty="0"/>
              <a:t>“Locomotor disability” means a person’s inability to execute distinctive activities associated with movement</a:t>
            </a:r>
          </a:p>
          <a:p>
            <a:r>
              <a:rPr lang="en-US" b="1" dirty="0"/>
              <a:t>of self and objects resulting from affliction of musculoskeletal or nervous system or both.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85800"/>
            <a:ext cx="8183880" cy="1905000"/>
          </a:xfrm>
        </p:spPr>
        <p:txBody>
          <a:bodyPr>
            <a:normAutofit fontScale="90000"/>
          </a:bodyPr>
          <a:lstStyle/>
          <a:p>
            <a:r>
              <a:rPr lang="en-US" dirty="0"/>
              <a:t>Guidelines for Evaluation of Permanent Physical Impairment (PPI) of Extremities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" y="3124200"/>
            <a:ext cx="6355080" cy="1371600"/>
          </a:xfrm>
        </p:spPr>
        <p:txBody>
          <a:bodyPr/>
          <a:lstStyle/>
          <a:p>
            <a:r>
              <a:rPr lang="en-US" dirty="0"/>
              <a:t>Upper Extremity </a:t>
            </a:r>
          </a:p>
          <a:p>
            <a:r>
              <a:rPr lang="en-US" dirty="0"/>
              <a:t>Lower Extremity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28600"/>
            <a:ext cx="8183880" cy="1600200"/>
          </a:xfrm>
        </p:spPr>
        <p:txBody>
          <a:bodyPr>
            <a:normAutofit/>
          </a:bodyPr>
          <a:lstStyle/>
          <a:p>
            <a:r>
              <a:rPr lang="en-US" sz="2800" dirty="0"/>
              <a:t>Guidelines for Evaluation of Permanent Physical Impairment (PPI) of Upper Extremities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" y="1981200"/>
            <a:ext cx="7421880" cy="3200400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The estimation and measurement shall be made </a:t>
            </a:r>
            <a:r>
              <a:rPr lang="en-US" sz="2400" dirty="0">
                <a:solidFill>
                  <a:srgbClr val="C00000"/>
                </a:solidFill>
              </a:rPr>
              <a:t>when the clinical condition has reached the stage of maximum improvement from the medical treatment</a:t>
            </a:r>
            <a:r>
              <a:rPr lang="en-US" sz="2400" dirty="0"/>
              <a:t>. Normally the time period is to be decided by the medical doctor.</a:t>
            </a:r>
          </a:p>
          <a:p>
            <a:pPr algn="just"/>
            <a:r>
              <a:rPr lang="en-US" sz="2400" dirty="0"/>
              <a:t>The upper extremity is divided into two component parts; the arm component and the hand component.</a:t>
            </a:r>
          </a:p>
          <a:p>
            <a:pPr algn="just">
              <a:buNone/>
            </a:pPr>
            <a:r>
              <a:rPr lang="en-US" sz="2400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320" y="4114800"/>
            <a:ext cx="5440680" cy="899160"/>
          </a:xfrm>
        </p:spPr>
        <p:txBody>
          <a:bodyPr/>
          <a:lstStyle/>
          <a:p>
            <a:r>
              <a:rPr lang="en-US" dirty="0"/>
              <a:t>UPPER EXTREMITY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530225"/>
          <a:ext cx="8153400" cy="411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57200"/>
            <a:ext cx="818388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Guidelines for Evaluation of Permanent Physical Impairment (PPI) of Upper Extremities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" y="1752600"/>
            <a:ext cx="7421880" cy="32004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800" dirty="0"/>
          </a:p>
          <a:p>
            <a:r>
              <a:rPr lang="en-US" sz="1800" dirty="0"/>
              <a:t> Measurement of loss of function of hand component consists of determining the </a:t>
            </a:r>
            <a:r>
              <a:rPr lang="en-US" sz="1800" dirty="0" err="1"/>
              <a:t>prehension</a:t>
            </a:r>
            <a:r>
              <a:rPr lang="en-US" sz="1800" dirty="0"/>
              <a:t>, sensation and strength. For estimation of </a:t>
            </a:r>
            <a:r>
              <a:rPr lang="en-US" sz="1800" dirty="0" err="1"/>
              <a:t>prehension</a:t>
            </a:r>
            <a:r>
              <a:rPr lang="en-US" sz="1800" dirty="0"/>
              <a:t> opposition, lateral pinch, cylindrical grasp, spherical grasp and hook grasp have to be assessed.</a:t>
            </a:r>
          </a:p>
          <a:p>
            <a:r>
              <a:rPr lang="en-US" sz="1800" dirty="0"/>
              <a:t>The impairment of the entire extremity depends on the combination of the impairments of both components.</a:t>
            </a:r>
          </a:p>
          <a:p>
            <a:r>
              <a:rPr lang="en-US" sz="1800" dirty="0"/>
              <a:t>Total disability % will not exceed 100%.</a:t>
            </a:r>
          </a:p>
          <a:p>
            <a:r>
              <a:rPr lang="en-US" sz="1800" dirty="0"/>
              <a:t>Disability is to be certified as whole number and not as a fraction.</a:t>
            </a:r>
          </a:p>
          <a:p>
            <a:r>
              <a:rPr lang="en-US" sz="1800" dirty="0"/>
              <a:t>Disability is to be certified in relation to that upper extremity.ity Lower Extremity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5725" t="25000" r="42021" b="39583"/>
          <a:stretch>
            <a:fillRect/>
          </a:stretch>
        </p:blipFill>
        <p:spPr bwMode="auto">
          <a:xfrm>
            <a:off x="2133600" y="1143000"/>
            <a:ext cx="4648200" cy="415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en-arm-li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895600"/>
            <a:ext cx="3886200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69164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1. Loss of ROM</a:t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The total value of maximum ROM in arm component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34684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90%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5955268"/>
            <a:ext cx="558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Shoulder – 30%    Elbow – 30%   Wrist – 30%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43" y="990600"/>
            <a:ext cx="758114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3810000"/>
            <a:ext cx="82318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Shoulder movements constitute 30% of the Motion of the</a:t>
            </a:r>
          </a:p>
          <a:p>
            <a:r>
              <a:rPr lang="en-US" dirty="0"/>
              <a:t> Arm Component; therefore the loss of Motion </a:t>
            </a:r>
          </a:p>
          <a:p>
            <a:r>
              <a:rPr lang="en-US" dirty="0"/>
              <a:t>for Arm Component will be 50 × 0.30 = 15%. </a:t>
            </a:r>
          </a:p>
          <a:p>
            <a:r>
              <a:rPr lang="en-US" dirty="0"/>
              <a:t>If more one joint of the arm is involved the loss of the percentage is </a:t>
            </a:r>
          </a:p>
          <a:p>
            <a:r>
              <a:rPr lang="en-US" dirty="0"/>
              <a:t>Calculated separately and added together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096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2. Muscle Strength</a:t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7818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51104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itchFamily="34" charset="0"/>
              </a:rPr>
              <a:t>Disabled people are not only the most deprived human beings in the developing world, they are also the most neglected.</a:t>
            </a:r>
          </a:p>
        </p:txBody>
      </p:sp>
      <p:pic>
        <p:nvPicPr>
          <p:cNvPr id="4" name="Content Placeholder 3" descr="00willowbrook2-superJumbo -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3867" y="543877"/>
            <a:ext cx="6242304" cy="416052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096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3. Coordinated activities</a:t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17458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2651879"/>
            <a:ext cx="655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Lifting overhead objects remove and placing at the</a:t>
            </a:r>
          </a:p>
          <a:p>
            <a:r>
              <a:rPr lang="en-US" dirty="0"/>
              <a:t>same place 9%</a:t>
            </a:r>
          </a:p>
          <a:p>
            <a:r>
              <a:rPr lang="en-US" dirty="0"/>
              <a:t>2. Touching nose with end of extremity 9%</a:t>
            </a:r>
          </a:p>
          <a:p>
            <a:r>
              <a:rPr lang="en-US" dirty="0"/>
              <a:t>3. Eating Indian Style 9%</a:t>
            </a:r>
          </a:p>
          <a:p>
            <a:r>
              <a:rPr lang="en-US" dirty="0"/>
              <a:t>4. Combing and Plaiting 9%</a:t>
            </a:r>
          </a:p>
          <a:p>
            <a:r>
              <a:rPr lang="en-US" dirty="0"/>
              <a:t>5. Putting on a shirt/</a:t>
            </a:r>
            <a:r>
              <a:rPr lang="en-US" dirty="0" err="1"/>
              <a:t>kurta</a:t>
            </a:r>
            <a:r>
              <a:rPr lang="en-US" dirty="0"/>
              <a:t> 9%</a:t>
            </a:r>
          </a:p>
          <a:p>
            <a:r>
              <a:rPr lang="en-US" dirty="0"/>
              <a:t>6. Ablution glass of water 9%</a:t>
            </a:r>
          </a:p>
          <a:p>
            <a:r>
              <a:rPr lang="en-US" dirty="0"/>
              <a:t>7. Drinking Glass of water 9%</a:t>
            </a:r>
          </a:p>
          <a:p>
            <a:r>
              <a:rPr lang="en-US" dirty="0"/>
              <a:t>8. Buttoning 9%</a:t>
            </a:r>
          </a:p>
          <a:p>
            <a:r>
              <a:rPr lang="en-US" dirty="0"/>
              <a:t>9 Tie Nara Dhoti9%</a:t>
            </a:r>
          </a:p>
          <a:p>
            <a:r>
              <a:rPr lang="en-US" dirty="0"/>
              <a:t>10. Writing 9%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096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Combining values of arm component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690" y="2209800"/>
            <a:ext cx="724607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5240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169075"/>
            <a:ext cx="678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us assume that an individual with an intra </a:t>
            </a:r>
            <a:r>
              <a:rPr lang="en-US" dirty="0" err="1"/>
              <a:t>articular</a:t>
            </a:r>
            <a:r>
              <a:rPr lang="en-US" dirty="0"/>
              <a:t> fracture of bones of shoulder joint with </a:t>
            </a:r>
          </a:p>
          <a:p>
            <a:r>
              <a:rPr lang="en-US" dirty="0"/>
              <a:t>a) 16.5% loss of Motion in Arm, </a:t>
            </a:r>
          </a:p>
          <a:p>
            <a:r>
              <a:rPr lang="en-US" dirty="0"/>
              <a:t>b) 8.3% loss of Strength of muscles and </a:t>
            </a:r>
          </a:p>
          <a:p>
            <a:r>
              <a:rPr lang="en-US" dirty="0"/>
              <a:t>c) 5% loss of coordination. </a:t>
            </a:r>
          </a:p>
          <a:p>
            <a:r>
              <a:rPr lang="en-US" dirty="0"/>
              <a:t>These values should be combined as follow by using standard formula: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0009" y="3352800"/>
            <a:ext cx="406839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990975"/>
            <a:ext cx="9525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564" y="4362450"/>
            <a:ext cx="654095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75" y="5562600"/>
            <a:ext cx="7286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57394" t="25000" r="21523" b="39583"/>
          <a:stretch>
            <a:fillRect/>
          </a:stretch>
        </p:blipFill>
        <p:spPr bwMode="auto">
          <a:xfrm>
            <a:off x="2971800" y="762000"/>
            <a:ext cx="4002741" cy="378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4343400"/>
            <a:ext cx="568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56265" y="4953000"/>
            <a:ext cx="3211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 of </a:t>
            </a:r>
            <a:r>
              <a:rPr lang="en-US" dirty="0" err="1"/>
              <a:t>prehension</a:t>
            </a:r>
            <a:r>
              <a:rPr lang="en-US" dirty="0"/>
              <a:t> – 30%</a:t>
            </a:r>
          </a:p>
          <a:p>
            <a:r>
              <a:rPr lang="en-US" dirty="0"/>
              <a:t>Loss of sensation – 30%</a:t>
            </a:r>
          </a:p>
          <a:p>
            <a:r>
              <a:rPr lang="en-US" dirty="0"/>
              <a:t>Loss of strength – 30%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278880" cy="1051560"/>
          </a:xfrm>
        </p:spPr>
        <p:txBody>
          <a:bodyPr/>
          <a:lstStyle/>
          <a:p>
            <a:r>
              <a:rPr lang="en-US" dirty="0"/>
              <a:t>Loss of </a:t>
            </a:r>
            <a:r>
              <a:rPr lang="en-US" dirty="0" err="1"/>
              <a:t>Prehension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4775"/>
            <a:ext cx="5381874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09600"/>
            <a:ext cx="8183880" cy="1051560"/>
          </a:xfrm>
        </p:spPr>
        <p:txBody>
          <a:bodyPr/>
          <a:lstStyle/>
          <a:p>
            <a:pPr algn="ctr"/>
            <a:r>
              <a:rPr lang="en-US" dirty="0"/>
              <a:t>Loss of sensation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245909" cy="330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09600"/>
            <a:ext cx="8183880" cy="1051560"/>
          </a:xfrm>
        </p:spPr>
        <p:txBody>
          <a:bodyPr/>
          <a:lstStyle/>
          <a:p>
            <a:pPr algn="ctr"/>
            <a:r>
              <a:rPr lang="en-US" dirty="0"/>
              <a:t>Loss of strength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78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10%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24011"/>
            <a:ext cx="7808003" cy="310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62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Combining values of upper extremity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4375"/>
            <a:ext cx="7775221" cy="213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114800"/>
            <a:ext cx="5440680" cy="899160"/>
          </a:xfrm>
        </p:spPr>
        <p:txBody>
          <a:bodyPr/>
          <a:lstStyle/>
          <a:p>
            <a:r>
              <a:rPr lang="en-US" dirty="0"/>
              <a:t>LOWER EXTREMITY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530225"/>
          <a:ext cx="8153400" cy="411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4800"/>
            <a:ext cx="8183880" cy="105156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Disability Evaluation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76400"/>
            <a:ext cx="8183880" cy="4187952"/>
          </a:xfrm>
        </p:spPr>
        <p:txBody>
          <a:bodyPr>
            <a:normAutofit/>
          </a:bodyPr>
          <a:lstStyle/>
          <a:p>
            <a:r>
              <a:rPr lang="en-US" sz="3600" dirty="0"/>
              <a:t>Standard</a:t>
            </a:r>
          </a:p>
          <a:p>
            <a:r>
              <a:rPr lang="en-US" sz="3600" dirty="0"/>
              <a:t>structured</a:t>
            </a:r>
          </a:p>
          <a:p>
            <a:r>
              <a:rPr lang="en-US" sz="3600" dirty="0"/>
              <a:t>systematic and </a:t>
            </a:r>
          </a:p>
          <a:p>
            <a:r>
              <a:rPr lang="en-US" sz="3600" dirty="0"/>
              <a:t>scientific methods of evaluating disability </a:t>
            </a:r>
          </a:p>
          <a:p>
            <a:r>
              <a:rPr lang="en-US" sz="3600" dirty="0"/>
              <a:t>PRACTICAL, RELIABLE &amp; VALID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52400"/>
            <a:ext cx="8183880" cy="1051560"/>
          </a:xfrm>
        </p:spPr>
        <p:txBody>
          <a:bodyPr/>
          <a:lstStyle/>
          <a:p>
            <a:pPr algn="ctr"/>
            <a:r>
              <a:rPr lang="en-US" dirty="0"/>
              <a:t>1. Loss of ROM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709738"/>
            <a:ext cx="70675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8108297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096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2. Muscle Strength</a:t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7818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7244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Combining values of mobility component 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531" y="1685925"/>
            <a:ext cx="70389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28600"/>
            <a:ext cx="8183880" cy="1051560"/>
          </a:xfrm>
        </p:spPr>
        <p:txBody>
          <a:bodyPr/>
          <a:lstStyle/>
          <a:p>
            <a:r>
              <a:rPr lang="en-US" dirty="0"/>
              <a:t>STABILITY COMPONENET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1266885"/>
            <a:ext cx="701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STABILITY COMPONENT (Total Value 90%)</a:t>
            </a:r>
          </a:p>
          <a:p>
            <a:r>
              <a:rPr lang="en-US" b="1" dirty="0"/>
              <a:t>Based on CLINICAL METHOD of Evaluation</a:t>
            </a:r>
          </a:p>
          <a:p>
            <a:r>
              <a:rPr lang="en-US" b="1" dirty="0"/>
              <a:t>1. Standing on both legs 10</a:t>
            </a:r>
          </a:p>
          <a:p>
            <a:r>
              <a:rPr lang="en-US" b="1" dirty="0"/>
              <a:t>2. Standing on affected leg 10</a:t>
            </a:r>
          </a:p>
          <a:p>
            <a:r>
              <a:rPr lang="en-US" b="1" dirty="0"/>
              <a:t>3. Walking on plain surface 10</a:t>
            </a:r>
          </a:p>
          <a:p>
            <a:r>
              <a:rPr lang="en-US" b="1" dirty="0"/>
              <a:t>4. Walking on slope 10</a:t>
            </a:r>
          </a:p>
          <a:p>
            <a:r>
              <a:rPr lang="en-US" b="1" dirty="0"/>
              <a:t>5. Climbing Stairs 10</a:t>
            </a:r>
          </a:p>
          <a:p>
            <a:r>
              <a:rPr lang="en-US" b="1" dirty="0"/>
              <a:t>6. Taking turns 10</a:t>
            </a:r>
          </a:p>
          <a:p>
            <a:r>
              <a:rPr lang="en-US" b="1" dirty="0"/>
              <a:t>7. Squatting on floor 10</a:t>
            </a:r>
          </a:p>
          <a:p>
            <a:r>
              <a:rPr lang="en-US" b="1" dirty="0"/>
              <a:t>8. Kneeling 10</a:t>
            </a:r>
          </a:p>
          <a:p>
            <a:r>
              <a:rPr lang="en-US" b="1" dirty="0"/>
              <a:t>9. Sitting Cross leg 10</a:t>
            </a:r>
          </a:p>
          <a:p>
            <a:r>
              <a:rPr lang="en-US" b="1" dirty="0"/>
              <a:t>Total 90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10% is given for complications like (</a:t>
            </a:r>
            <a:r>
              <a:rPr lang="en-US" b="1" dirty="0" err="1"/>
              <a:t>i</a:t>
            </a:r>
            <a:r>
              <a:rPr lang="en-US" b="1" dirty="0"/>
              <a:t>) Infection (ii) Deformity (iii) Loss of sensation.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4800"/>
            <a:ext cx="8183880" cy="105156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Need for Disability Evaluation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3238" y="145097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912EA-B531-4F56-9A8E-E5AB48266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DF912EA-B531-4F56-9A8E-E5AB48266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DF912EA-B531-4F56-9A8E-E5AB48266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FAE49D-230D-4759-85E3-B0F2FE465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27FAE49D-230D-4759-85E3-B0F2FE465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27FAE49D-230D-4759-85E3-B0F2FE465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E3EFAF-9B52-48BE-A961-1406D86D4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CE3EFAF-9B52-48BE-A961-1406D86D4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CE3EFAF-9B52-48BE-A961-1406D86D4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6F9DF6-731B-4B2E-9976-00F244085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366F9DF6-731B-4B2E-9976-00F244085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366F9DF6-731B-4B2E-9976-00F244085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207338-CC3B-4C7C-A0C3-D716AD18A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E5207338-CC3B-4C7C-A0C3-D716AD18A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E5207338-CC3B-4C7C-A0C3-D716AD18A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4800"/>
            <a:ext cx="8183880" cy="105156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Uses for Disability Evaluation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03238" y="160337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FB6BD2-1E11-401C-A7EC-BD8AFF68A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70FB6BD2-1E11-401C-A7EC-BD8AFF68A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70FB6BD2-1E11-401C-A7EC-BD8AFF68A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1CD4F4-3CFD-4DF5-9CFC-DB6AF5D64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8F1CD4F4-3CFD-4DF5-9CFC-DB6AF5D64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8F1CD4F4-3CFD-4DF5-9CFC-DB6AF5D64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F3F7C1-6120-4435-A6F6-90B6067AF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C6F3F7C1-6120-4435-A6F6-90B6067AF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C6F3F7C1-6120-4435-A6F6-90B6067AF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88F94A-8614-48E8-843A-9408C25FE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7088F94A-8614-48E8-843A-9408C25FE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7088F94A-8614-48E8-843A-9408C25FE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473323-D5A5-4D31-B563-6229EC936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C473323-D5A5-4D31-B563-6229EC936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C473323-D5A5-4D31-B563-6229EC936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88BF6-EBE7-46CA-9A1D-86FEC3813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4CB88BF6-EBE7-46CA-9A1D-86FEC3813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4CB88BF6-EBE7-46CA-9A1D-86FEC3813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4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Principles of Disability Evaluation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03238" y="175577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044440"/>
            <a:ext cx="8183880" cy="74676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Section 56 of the Rights of Persons with Disabilities Act, 2016 (49 of 2016) </a:t>
            </a:r>
            <a:b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Ministry of Social Justice &amp; empowerment </a:t>
            </a:r>
            <a:b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Ministry of Health &amp; Family welfare </a:t>
            </a:r>
            <a:b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Guidelines for disability evaluation </a:t>
            </a:r>
          </a:p>
        </p:txBody>
      </p:sp>
      <p:pic>
        <p:nvPicPr>
          <p:cNvPr id="6" name="Content Placeholder 5" descr="Constitution-of-Ind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3654"/>
          <a:stretch>
            <a:fillRect/>
          </a:stretch>
        </p:blipFill>
        <p:spPr>
          <a:xfrm>
            <a:off x="594454" y="536575"/>
            <a:ext cx="8001129" cy="319722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4800"/>
            <a:ext cx="8183880" cy="105156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47800"/>
            <a:ext cx="8183880" cy="46482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Locomotor disability including cerebral palsy, leprosy cured, dwarfism, acid attack victims &amp;</a:t>
            </a:r>
          </a:p>
          <a:p>
            <a:pPr>
              <a:buNone/>
            </a:pPr>
            <a:r>
              <a:rPr lang="en-US" sz="3600" dirty="0"/>
              <a:t>   muscular dystrophy;</a:t>
            </a:r>
          </a:p>
          <a:p>
            <a:r>
              <a:rPr lang="en-US" sz="3600" dirty="0"/>
              <a:t>Blindness and low-vision;</a:t>
            </a:r>
          </a:p>
          <a:p>
            <a:r>
              <a:rPr lang="en-US" sz="3600" dirty="0"/>
              <a:t>Deaf and hard of hearing and speech and language disability;</a:t>
            </a:r>
          </a:p>
          <a:p>
            <a:r>
              <a:rPr lang="en-US" sz="3600" dirty="0"/>
              <a:t>Intellectual disability and specific learning disabilities;</a:t>
            </a:r>
          </a:p>
          <a:p>
            <a:r>
              <a:rPr lang="en-US" sz="3600" dirty="0"/>
              <a:t>Mental illness;</a:t>
            </a:r>
          </a:p>
          <a:p>
            <a:r>
              <a:rPr lang="en-US" sz="3600" dirty="0"/>
              <a:t>Chronic neurological conditions;</a:t>
            </a:r>
          </a:p>
          <a:p>
            <a:r>
              <a:rPr lang="en-US" sz="3600" dirty="0" err="1"/>
              <a:t>Haemophilia</a:t>
            </a:r>
            <a:r>
              <a:rPr lang="en-US" sz="3600" dirty="0"/>
              <a:t>, </a:t>
            </a:r>
            <a:r>
              <a:rPr lang="en-US" sz="3600" dirty="0" err="1"/>
              <a:t>thalassemia</a:t>
            </a:r>
            <a:r>
              <a:rPr lang="en-US" sz="3600" dirty="0"/>
              <a:t> and sickle cell disease; and</a:t>
            </a:r>
          </a:p>
          <a:p>
            <a:r>
              <a:rPr lang="en-US" sz="3600" dirty="0"/>
              <a:t>Multiple disabilities.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114617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330</TotalTime>
  <Words>783</Words>
  <Application>Microsoft Office PowerPoint</Application>
  <PresentationFormat>On-screen Show (4:3)</PresentationFormat>
  <Paragraphs>133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Aspect</vt:lpstr>
      <vt:lpstr>DISABILITY EVALUATION</vt:lpstr>
      <vt:lpstr>Disabled people are not only the most deprived human beings in the developing world, they are also the most neglected.</vt:lpstr>
      <vt:lpstr>Disability Evaluation </vt:lpstr>
      <vt:lpstr>Need for Disability Evaluation </vt:lpstr>
      <vt:lpstr>Uses for Disability Evaluation </vt:lpstr>
      <vt:lpstr>Principles of Disability Evaluation </vt:lpstr>
      <vt:lpstr>Section 56 of the Rights of Persons with Disabilities Act, 2016 (49 of 2016)  Ministry of Social Justice &amp; empowerment  Ministry of Health &amp; Family welfare  Guidelines for disability evaluation </vt:lpstr>
      <vt:lpstr>Categories</vt:lpstr>
      <vt:lpstr>Slide 9</vt:lpstr>
      <vt:lpstr>LOCOMOTOR DISABILITY</vt:lpstr>
      <vt:lpstr>LOCOMOTOR Disability  </vt:lpstr>
      <vt:lpstr>Guidelines for Evaluation of Permanent Physical Impairment (PPI) of Extremities</vt:lpstr>
      <vt:lpstr>Guidelines for Evaluation of Permanent Physical Impairment (PPI) of Upper Extremities</vt:lpstr>
      <vt:lpstr>UPPER EXTREMITY </vt:lpstr>
      <vt:lpstr>Guidelines for Evaluation of Permanent Physical Impairment (PPI) of Upper Extremities</vt:lpstr>
      <vt:lpstr>Slide 16</vt:lpstr>
      <vt:lpstr>  1. Loss of ROM The total value of maximum ROM in arm component </vt:lpstr>
      <vt:lpstr>Slide 18</vt:lpstr>
      <vt:lpstr>  2. Muscle Strength </vt:lpstr>
      <vt:lpstr>  3. Coordinated activities </vt:lpstr>
      <vt:lpstr>Combining values of arm component</vt:lpstr>
      <vt:lpstr>Example</vt:lpstr>
      <vt:lpstr>Slide 23</vt:lpstr>
      <vt:lpstr>Loss of Prehension</vt:lpstr>
      <vt:lpstr>Loss of sensation </vt:lpstr>
      <vt:lpstr>Loss of strength </vt:lpstr>
      <vt:lpstr>Slide 27</vt:lpstr>
      <vt:lpstr>Combining values of upper extremity </vt:lpstr>
      <vt:lpstr>LOWER EXTREMITY </vt:lpstr>
      <vt:lpstr>1. Loss of ROM</vt:lpstr>
      <vt:lpstr>Slide 31</vt:lpstr>
      <vt:lpstr>  2. Muscle Strength </vt:lpstr>
      <vt:lpstr>Combining values of mobility component </vt:lpstr>
      <vt:lpstr>STABILITY COMPONENET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EVALUATION</dc:title>
  <dc:creator>Doss Prakash</dc:creator>
  <cp:lastModifiedBy>DOSS PARKASH</cp:lastModifiedBy>
  <cp:revision>36</cp:revision>
  <dcterms:created xsi:type="dcterms:W3CDTF">2006-08-16T00:00:00Z</dcterms:created>
  <dcterms:modified xsi:type="dcterms:W3CDTF">2024-07-05T02:56:22Z</dcterms:modified>
</cp:coreProperties>
</file>